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83"/>
  </p:notesMasterIdLst>
  <p:handoutMasterIdLst>
    <p:handoutMasterId r:id="rId84"/>
  </p:handoutMasterIdLst>
  <p:sldIdLst>
    <p:sldId id="562" r:id="rId5"/>
    <p:sldId id="524" r:id="rId6"/>
    <p:sldId id="564" r:id="rId7"/>
    <p:sldId id="545" r:id="rId8"/>
    <p:sldId id="274" r:id="rId9"/>
    <p:sldId id="527" r:id="rId10"/>
    <p:sldId id="541" r:id="rId11"/>
    <p:sldId id="566" r:id="rId12"/>
    <p:sldId id="546" r:id="rId13"/>
    <p:sldId id="568" r:id="rId14"/>
    <p:sldId id="544" r:id="rId15"/>
    <p:sldId id="563" r:id="rId16"/>
    <p:sldId id="609" r:id="rId17"/>
    <p:sldId id="531" r:id="rId18"/>
    <p:sldId id="547" r:id="rId19"/>
    <p:sldId id="427" r:id="rId20"/>
    <p:sldId id="407" r:id="rId21"/>
    <p:sldId id="470" r:id="rId22"/>
    <p:sldId id="500" r:id="rId23"/>
    <p:sldId id="499" r:id="rId24"/>
    <p:sldId id="513" r:id="rId25"/>
    <p:sldId id="471" r:id="rId26"/>
    <p:sldId id="519" r:id="rId27"/>
    <p:sldId id="567" r:id="rId28"/>
    <p:sldId id="516" r:id="rId29"/>
    <p:sldId id="518" r:id="rId30"/>
    <p:sldId id="522" r:id="rId31"/>
    <p:sldId id="548" r:id="rId32"/>
    <p:sldId id="512" r:id="rId33"/>
    <p:sldId id="486" r:id="rId34"/>
    <p:sldId id="565" r:id="rId35"/>
    <p:sldId id="502" r:id="rId36"/>
    <p:sldId id="505" r:id="rId37"/>
    <p:sldId id="506" r:id="rId38"/>
    <p:sldId id="503" r:id="rId39"/>
    <p:sldId id="523" r:id="rId40"/>
    <p:sldId id="549" r:id="rId41"/>
    <p:sldId id="482" r:id="rId42"/>
    <p:sldId id="480" r:id="rId43"/>
    <p:sldId id="490" r:id="rId44"/>
    <p:sldId id="491" r:id="rId45"/>
    <p:sldId id="510" r:id="rId46"/>
    <p:sldId id="507" r:id="rId47"/>
    <p:sldId id="508" r:id="rId48"/>
    <p:sldId id="509" r:id="rId49"/>
    <p:sldId id="504" r:id="rId50"/>
    <p:sldId id="550" r:id="rId51"/>
    <p:sldId id="419" r:id="rId52"/>
    <p:sldId id="420" r:id="rId53"/>
    <p:sldId id="497" r:id="rId54"/>
    <p:sldId id="498" r:id="rId55"/>
    <p:sldId id="423" r:id="rId56"/>
    <p:sldId id="552" r:id="rId57"/>
    <p:sldId id="554" r:id="rId58"/>
    <p:sldId id="439" r:id="rId59"/>
    <p:sldId id="443" r:id="rId60"/>
    <p:sldId id="442" r:id="rId61"/>
    <p:sldId id="553" r:id="rId62"/>
    <p:sldId id="264" r:id="rId63"/>
    <p:sldId id="312" r:id="rId64"/>
    <p:sldId id="534" r:id="rId65"/>
    <p:sldId id="277" r:id="rId66"/>
    <p:sldId id="569" r:id="rId67"/>
    <p:sldId id="611" r:id="rId68"/>
    <p:sldId id="582" r:id="rId69"/>
    <p:sldId id="587" r:id="rId70"/>
    <p:sldId id="588" r:id="rId71"/>
    <p:sldId id="469" r:id="rId72"/>
    <p:sldId id="593" r:id="rId73"/>
    <p:sldId id="594" r:id="rId74"/>
    <p:sldId id="601" r:id="rId75"/>
    <p:sldId id="602" r:id="rId76"/>
    <p:sldId id="603" r:id="rId77"/>
    <p:sldId id="604" r:id="rId78"/>
    <p:sldId id="605" r:id="rId79"/>
    <p:sldId id="606" r:id="rId80"/>
    <p:sldId id="607" r:id="rId81"/>
    <p:sldId id="61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64861B-7D46-E7D4-0BBA-69F559D2B9F3}" name="Michael D. Quach" initials="MQ" userId="S::mdquach@cpp.edu::b32ef577-2860-48d5-aaf8-b28f61c92888" providerId="AD"/>
  <p188:author id="{AC695925-862F-03AE-043A-D825FD521C45}" name="Harold G. Hernandez" initials="" userId="S::hghernandez@cpp.edu::fdd1cd2d-7110-44a0-a363-bfb1331fe230" providerId="AD"/>
  <p188:author id="{F398D44E-F69F-AD94-E022-BF77E59C08C2}" name="JD Morrissey" initials="JM" userId="S::jdmorrissey@cpp.edu::8298e33c-8009-4848-9ab7-48e9ec50c72a" providerId="AD"/>
  <p188:author id="{06E66B7C-CBD7-0766-7A26-E34062E86271}" name="Peter K. Ho" initials="PH" userId="S::pkho@cpp.edu::86b9e2f8-2a9c-4c1f-8eb6-61b230ff431b" providerId="AD"/>
  <p188:author id="{BEF6DE97-C413-D986-3EA5-EE5296E21208}" name="Alejandro Wuence" initials="AW" userId="S::awuence@cpp.edu::11ff5bc5-295a-450d-bd9e-4985d42c9b26" providerId="AD"/>
  <p188:author id="{2B10679C-36D2-EE83-E680-768654B3C1DB}" name="Alton Lo" initials="AL" userId="S::altonlo@cpp.edu::d8bb9404-0ac6-43a1-8183-a5c705fa0985" providerId="AD"/>
  <p188:author id="{F55154E1-0282-3672-44E6-0104E89F4AEB}" name="Francisco J. Sanudo" initials="" userId="S::fjsanudo@cpp.edu::c11a08e7-e9a1-4a4c-a538-f6d427d19212" providerId="AD"/>
  <p188:author id="{BAC1DFF3-428F-EB4F-B86E-C801357ED8F9}" name="Rene J. Holmes" initials="RH" userId="S::rjholmes@cpp.edu::9d2a4ed2-6619-4951-b107-51043b71ef17" providerId="AD"/>
  <p188:author id="{0275E0F3-5D1E-51BC-A7A6-E16013E3E6F0}" name="Eric R. Ruf" initials="ER" userId="S::erruf@cpp.edu::93a40060-7482-4e46-9fcb-4fb5649fd59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EFE"/>
    <a:srgbClr val="B8BBC9"/>
    <a:srgbClr val="9EA1AF"/>
    <a:srgbClr val="FEF5D5"/>
    <a:srgbClr val="FFFFF1"/>
    <a:srgbClr val="E0D6BD"/>
    <a:srgbClr val="D1C0A1"/>
    <a:srgbClr val="2E2C2A"/>
    <a:srgbClr val="2D2C2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582856-57C2-4887-B3BF-487C9E9ED636}" v="7" dt="2024-03-26T11:30:26.931"/>
    <p1510:client id="{8F414900-34B7-47FE-8BF7-C98EEEF58E66}" v="2109" dt="2024-03-27T23:20:59.457"/>
    <p1510:client id="{AE3F75F7-5DE9-4187-A0FD-7C7B679C283C}" v="967" dt="2024-03-27T23:59:43.7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10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8/10/relationships/authors" Target="author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3471A0-3EA8-4839-89B3-BB0CE16A7E80}" type="doc">
      <dgm:prSet loTypeId="urn:microsoft.com/office/officeart/2008/layout/HalfCircleOrganizationChart" loCatId="hierarchy" qsTypeId="urn:microsoft.com/office/officeart/2005/8/quickstyle/simple5" qsCatId="simple" csTypeId="urn:microsoft.com/office/officeart/2005/8/colors/accent2_2" csCatId="accent2" phldr="1"/>
      <dgm:spPr/>
      <dgm:t>
        <a:bodyPr/>
        <a:lstStyle/>
        <a:p>
          <a:endParaRPr lang="en-US"/>
        </a:p>
      </dgm:t>
    </dgm:pt>
    <dgm:pt modelId="{570A8C17-1AD8-4A9E-9581-E35D704A6FC8}">
      <dgm:prSet phldrT="[Text]"/>
      <dgm:spPr/>
      <dgm:t>
        <a:bodyPr/>
        <a:lstStyle/>
        <a:p>
          <a:r>
            <a:rPr lang="en-US"/>
            <a:t>Project</a:t>
          </a:r>
        </a:p>
      </dgm:t>
    </dgm:pt>
    <dgm:pt modelId="{2A1840FB-0B7A-4E2B-B8EC-56E01C6EE34A}" type="parTrans" cxnId="{32ECB02C-46F9-4C69-A88D-CC02853AC440}">
      <dgm:prSet/>
      <dgm:spPr/>
      <dgm:t>
        <a:bodyPr/>
        <a:lstStyle/>
        <a:p>
          <a:endParaRPr lang="en-US"/>
        </a:p>
      </dgm:t>
    </dgm:pt>
    <dgm:pt modelId="{E00A7B00-3C6E-49BD-9306-41AFF71E3E3B}" type="sibTrans" cxnId="{32ECB02C-46F9-4C69-A88D-CC02853AC440}">
      <dgm:prSet/>
      <dgm:spPr/>
      <dgm:t>
        <a:bodyPr/>
        <a:lstStyle/>
        <a:p>
          <a:endParaRPr lang="en-US"/>
        </a:p>
      </dgm:t>
    </dgm:pt>
    <dgm:pt modelId="{082BD8AB-D7F7-4672-B193-8F29C27CC323}">
      <dgm:prSet phldrT="[Text]"/>
      <dgm:spPr/>
      <dgm:t>
        <a:bodyPr/>
        <a:lstStyle/>
        <a:p>
          <a:r>
            <a:rPr lang="en-US"/>
            <a:t>Deputy</a:t>
          </a:r>
        </a:p>
      </dgm:t>
    </dgm:pt>
    <dgm:pt modelId="{138BD832-08EE-4FF9-B960-27EEC57549BD}" type="parTrans" cxnId="{4BF14347-570B-430E-9846-FF3856DA8489}">
      <dgm:prSet/>
      <dgm:spPr/>
      <dgm:t>
        <a:bodyPr/>
        <a:lstStyle/>
        <a:p>
          <a:endParaRPr lang="en-US"/>
        </a:p>
      </dgm:t>
    </dgm:pt>
    <dgm:pt modelId="{A0C2EDFE-B830-4DE4-9C26-D982072E5AC8}" type="sibTrans" cxnId="{4BF14347-570B-430E-9846-FF3856DA8489}">
      <dgm:prSet/>
      <dgm:spPr/>
      <dgm:t>
        <a:bodyPr/>
        <a:lstStyle/>
        <a:p>
          <a:endParaRPr lang="en-US"/>
        </a:p>
      </dgm:t>
    </dgm:pt>
    <dgm:pt modelId="{44EDF441-E4BB-475E-9BAD-E3618716BC70}">
      <dgm:prSet phldrT="[Text]"/>
      <dgm:spPr/>
      <dgm:t>
        <a:bodyPr/>
        <a:lstStyle/>
        <a:p>
          <a:r>
            <a:rPr lang="en-US"/>
            <a:t>ADCS</a:t>
          </a:r>
        </a:p>
      </dgm:t>
    </dgm:pt>
    <dgm:pt modelId="{3B40DF93-BF15-457A-9643-E646B3F5612A}" type="parTrans" cxnId="{0A276A8F-B293-4B40-8BA3-A9DDC498BE4E}">
      <dgm:prSet/>
      <dgm:spPr/>
      <dgm:t>
        <a:bodyPr/>
        <a:lstStyle/>
        <a:p>
          <a:endParaRPr lang="en-US"/>
        </a:p>
      </dgm:t>
    </dgm:pt>
    <dgm:pt modelId="{98F0D263-6A04-4ADC-A578-598EE7AF3019}" type="sibTrans" cxnId="{0A276A8F-B293-4B40-8BA3-A9DDC498BE4E}">
      <dgm:prSet/>
      <dgm:spPr/>
      <dgm:t>
        <a:bodyPr/>
        <a:lstStyle/>
        <a:p>
          <a:endParaRPr lang="en-US"/>
        </a:p>
      </dgm:t>
    </dgm:pt>
    <dgm:pt modelId="{1166DCF3-9F4E-4A23-A06F-B54992FC3221}">
      <dgm:prSet phldrT="[Text]"/>
      <dgm:spPr/>
      <dgm:t>
        <a:bodyPr/>
        <a:lstStyle/>
        <a:p>
          <a:r>
            <a:rPr lang="en-US"/>
            <a:t>COMMS</a:t>
          </a:r>
        </a:p>
      </dgm:t>
    </dgm:pt>
    <dgm:pt modelId="{0812969F-2ABD-41E4-A077-34FC88AC3E89}" type="parTrans" cxnId="{BAB91FFA-4E43-4320-9D4B-52A9FDD3550B}">
      <dgm:prSet/>
      <dgm:spPr/>
      <dgm:t>
        <a:bodyPr/>
        <a:lstStyle/>
        <a:p>
          <a:endParaRPr lang="en-US"/>
        </a:p>
      </dgm:t>
    </dgm:pt>
    <dgm:pt modelId="{71D9552B-9422-4A3E-ACF2-F88F2645A532}" type="sibTrans" cxnId="{BAB91FFA-4E43-4320-9D4B-52A9FDD3550B}">
      <dgm:prSet/>
      <dgm:spPr/>
      <dgm:t>
        <a:bodyPr/>
        <a:lstStyle/>
        <a:p>
          <a:endParaRPr lang="en-US"/>
        </a:p>
      </dgm:t>
    </dgm:pt>
    <dgm:pt modelId="{DF21BE6E-94F3-496B-B8E0-36B531DD9A1D}">
      <dgm:prSet phldrT="[Text]"/>
      <dgm:spPr/>
      <dgm:t>
        <a:bodyPr/>
        <a:lstStyle/>
        <a:p>
          <a:r>
            <a:rPr lang="en-US"/>
            <a:t>Systems Engineering</a:t>
          </a:r>
        </a:p>
      </dgm:t>
    </dgm:pt>
    <dgm:pt modelId="{66E9B0BC-22A3-42E9-BCE0-8803A087F8C9}" type="parTrans" cxnId="{97BF6D79-DC32-45A9-AB65-F94CF817D574}">
      <dgm:prSet/>
      <dgm:spPr/>
      <dgm:t>
        <a:bodyPr/>
        <a:lstStyle/>
        <a:p>
          <a:endParaRPr lang="en-US"/>
        </a:p>
      </dgm:t>
    </dgm:pt>
    <dgm:pt modelId="{E95A0E75-BB1B-458A-97ED-A45A9D428456}" type="sibTrans" cxnId="{97BF6D79-DC32-45A9-AB65-F94CF817D574}">
      <dgm:prSet/>
      <dgm:spPr/>
      <dgm:t>
        <a:bodyPr/>
        <a:lstStyle/>
        <a:p>
          <a:endParaRPr lang="en-US"/>
        </a:p>
      </dgm:t>
    </dgm:pt>
    <dgm:pt modelId="{9E74BBE5-DEA0-443C-B685-84DF0575CF05}">
      <dgm:prSet phldrT="[Text]"/>
      <dgm:spPr/>
      <dgm:t>
        <a:bodyPr/>
        <a:lstStyle/>
        <a:p>
          <a:r>
            <a:rPr lang="en-US"/>
            <a:t>Payload</a:t>
          </a:r>
        </a:p>
      </dgm:t>
    </dgm:pt>
    <dgm:pt modelId="{6ECEC5F7-C760-42B1-996E-AE7BE811FC28}" type="parTrans" cxnId="{7ABCF1E0-D805-4C27-82C0-44567D8E879E}">
      <dgm:prSet/>
      <dgm:spPr/>
      <dgm:t>
        <a:bodyPr/>
        <a:lstStyle/>
        <a:p>
          <a:endParaRPr lang="en-US"/>
        </a:p>
      </dgm:t>
    </dgm:pt>
    <dgm:pt modelId="{E54EDA70-BB14-4D4F-9025-577CE816CD66}" type="sibTrans" cxnId="{7ABCF1E0-D805-4C27-82C0-44567D8E879E}">
      <dgm:prSet/>
      <dgm:spPr/>
      <dgm:t>
        <a:bodyPr/>
        <a:lstStyle/>
        <a:p>
          <a:endParaRPr lang="en-US"/>
        </a:p>
      </dgm:t>
    </dgm:pt>
    <dgm:pt modelId="{1525945B-008C-42F3-BB2C-8CD2FAFB5729}">
      <dgm:prSet phldrT="[Text]"/>
      <dgm:spPr/>
      <dgm:t>
        <a:bodyPr/>
        <a:lstStyle/>
        <a:p>
          <a:r>
            <a:rPr lang="en-US"/>
            <a:t>Structures</a:t>
          </a:r>
        </a:p>
      </dgm:t>
    </dgm:pt>
    <dgm:pt modelId="{F429A2EF-FD7E-497D-BD19-B334BA74722B}" type="parTrans" cxnId="{798F9C2A-8D39-42FC-AD22-AB74AAEE5840}">
      <dgm:prSet/>
      <dgm:spPr/>
      <dgm:t>
        <a:bodyPr/>
        <a:lstStyle/>
        <a:p>
          <a:endParaRPr lang="en-US"/>
        </a:p>
      </dgm:t>
    </dgm:pt>
    <dgm:pt modelId="{F0D1C2C8-CD98-4674-85BD-91536DA5699B}" type="sibTrans" cxnId="{798F9C2A-8D39-42FC-AD22-AB74AAEE5840}">
      <dgm:prSet/>
      <dgm:spPr/>
      <dgm:t>
        <a:bodyPr/>
        <a:lstStyle/>
        <a:p>
          <a:endParaRPr lang="en-US"/>
        </a:p>
      </dgm:t>
    </dgm:pt>
    <dgm:pt modelId="{B8727CF5-EBAB-4FC2-B44E-15065897893C}">
      <dgm:prSet phldrT="[Text]"/>
      <dgm:spPr/>
      <dgm:t>
        <a:bodyPr/>
        <a:lstStyle/>
        <a:p>
          <a:r>
            <a:rPr lang="en-US"/>
            <a:t>Thermal</a:t>
          </a:r>
        </a:p>
      </dgm:t>
    </dgm:pt>
    <dgm:pt modelId="{53F4FC9D-3CC8-42D5-BC7C-130583E7D49F}" type="parTrans" cxnId="{A3B5FBB6-8965-4F51-9B0D-A2ABD18D9588}">
      <dgm:prSet/>
      <dgm:spPr/>
      <dgm:t>
        <a:bodyPr/>
        <a:lstStyle/>
        <a:p>
          <a:endParaRPr lang="en-US"/>
        </a:p>
      </dgm:t>
    </dgm:pt>
    <dgm:pt modelId="{EC807BB6-4B92-4858-A39B-EE13F1B57806}" type="sibTrans" cxnId="{A3B5FBB6-8965-4F51-9B0D-A2ABD18D9588}">
      <dgm:prSet/>
      <dgm:spPr/>
      <dgm:t>
        <a:bodyPr/>
        <a:lstStyle/>
        <a:p>
          <a:endParaRPr lang="en-US"/>
        </a:p>
      </dgm:t>
    </dgm:pt>
    <dgm:pt modelId="{28855CAC-E9CD-4C90-A1B5-48581D062F65}">
      <dgm:prSet phldrT="[Text]"/>
      <dgm:spPr/>
      <dgm:t>
        <a:bodyPr/>
        <a:lstStyle/>
        <a:p>
          <a:r>
            <a:rPr lang="en-US"/>
            <a:t>Trajectory</a:t>
          </a:r>
        </a:p>
      </dgm:t>
    </dgm:pt>
    <dgm:pt modelId="{C8EC3E33-7ABB-4502-9536-E7EDA32A8C1F}" type="parTrans" cxnId="{81B7F3DD-A7FE-4E41-9716-FF5D2C665951}">
      <dgm:prSet/>
      <dgm:spPr/>
      <dgm:t>
        <a:bodyPr/>
        <a:lstStyle/>
        <a:p>
          <a:endParaRPr lang="en-US"/>
        </a:p>
      </dgm:t>
    </dgm:pt>
    <dgm:pt modelId="{96F7DB6C-9778-4726-B6EA-DC4975D28468}" type="sibTrans" cxnId="{81B7F3DD-A7FE-4E41-9716-FF5D2C665951}">
      <dgm:prSet/>
      <dgm:spPr/>
      <dgm:t>
        <a:bodyPr/>
        <a:lstStyle/>
        <a:p>
          <a:endParaRPr lang="en-US"/>
        </a:p>
      </dgm:t>
    </dgm:pt>
    <dgm:pt modelId="{84785E26-C3F4-4166-821A-0B432C15AB87}">
      <dgm:prSet phldrT="[Text]"/>
      <dgm:spPr/>
      <dgm:t>
        <a:bodyPr/>
        <a:lstStyle/>
        <a:p>
          <a:r>
            <a:rPr lang="en-US"/>
            <a:t>Propulsion</a:t>
          </a:r>
        </a:p>
      </dgm:t>
    </dgm:pt>
    <dgm:pt modelId="{6D265BFE-D4C6-4ED0-9534-73A25B588F54}" type="parTrans" cxnId="{47F3D30A-5F6D-4436-81DF-DFF32817A791}">
      <dgm:prSet/>
      <dgm:spPr/>
      <dgm:t>
        <a:bodyPr/>
        <a:lstStyle/>
        <a:p>
          <a:endParaRPr lang="en-US"/>
        </a:p>
      </dgm:t>
    </dgm:pt>
    <dgm:pt modelId="{D462DEA4-628C-427B-9F4C-3009F9C70124}" type="sibTrans" cxnId="{47F3D30A-5F6D-4436-81DF-DFF32817A791}">
      <dgm:prSet/>
      <dgm:spPr/>
      <dgm:t>
        <a:bodyPr/>
        <a:lstStyle/>
        <a:p>
          <a:endParaRPr lang="en-US"/>
        </a:p>
      </dgm:t>
    </dgm:pt>
    <dgm:pt modelId="{543F3AE5-BF12-41CC-8F92-9F6FF08AB311}">
      <dgm:prSet phldrT="[Text]"/>
      <dgm:spPr/>
      <dgm:t>
        <a:bodyPr/>
        <a:lstStyle/>
        <a:p>
          <a:r>
            <a:rPr lang="en-US"/>
            <a:t>Eric Ruf</a:t>
          </a:r>
        </a:p>
      </dgm:t>
    </dgm:pt>
    <dgm:pt modelId="{BCCEC5D3-DB40-47F9-B529-DF662E1CC752}" type="parTrans" cxnId="{4ED23AAA-37C6-4944-BBF3-B2E967327EFF}">
      <dgm:prSet/>
      <dgm:spPr/>
      <dgm:t>
        <a:bodyPr/>
        <a:lstStyle/>
        <a:p>
          <a:endParaRPr lang="en-US"/>
        </a:p>
      </dgm:t>
    </dgm:pt>
    <dgm:pt modelId="{764EF2BE-BE40-4549-8A1C-22C7A3BFA1DB}" type="sibTrans" cxnId="{4ED23AAA-37C6-4944-BBF3-B2E967327EFF}">
      <dgm:prSet/>
      <dgm:spPr/>
      <dgm:t>
        <a:bodyPr/>
        <a:lstStyle/>
        <a:p>
          <a:endParaRPr lang="en-US"/>
        </a:p>
      </dgm:t>
    </dgm:pt>
    <dgm:pt modelId="{5392BCBA-6A02-43FC-842E-A207C34ECB9B}">
      <dgm:prSet phldrT="[Text]"/>
      <dgm:spPr/>
      <dgm:t>
        <a:bodyPr/>
        <a:lstStyle/>
        <a:p>
          <a:r>
            <a:rPr lang="en-US"/>
            <a:t>Alejandro Wuence</a:t>
          </a:r>
        </a:p>
      </dgm:t>
    </dgm:pt>
    <dgm:pt modelId="{D9A8EFCC-8E86-4273-B624-C0FC834CEA13}" type="parTrans" cxnId="{C12390D2-9855-49BA-8334-34996CD48866}">
      <dgm:prSet/>
      <dgm:spPr/>
      <dgm:t>
        <a:bodyPr/>
        <a:lstStyle/>
        <a:p>
          <a:endParaRPr lang="en-US"/>
        </a:p>
      </dgm:t>
    </dgm:pt>
    <dgm:pt modelId="{039CDBF4-AE79-43C5-9831-D61FA9C1DF04}" type="sibTrans" cxnId="{C12390D2-9855-49BA-8334-34996CD48866}">
      <dgm:prSet/>
      <dgm:spPr/>
      <dgm:t>
        <a:bodyPr/>
        <a:lstStyle/>
        <a:p>
          <a:endParaRPr lang="en-US"/>
        </a:p>
      </dgm:t>
    </dgm:pt>
    <dgm:pt modelId="{20110125-B70E-4B47-93C7-4E2B7AECE4D3}">
      <dgm:prSet phldrT="[Text]"/>
      <dgm:spPr/>
      <dgm:t>
        <a:bodyPr/>
        <a:lstStyle/>
        <a:p>
          <a:r>
            <a:rPr lang="en-US"/>
            <a:t>JD Morrisey</a:t>
          </a:r>
        </a:p>
      </dgm:t>
    </dgm:pt>
    <dgm:pt modelId="{1614D169-AB47-40EB-9228-26D38FFF75A1}" type="parTrans" cxnId="{B571985D-507E-4202-AABC-D24029E9D0DD}">
      <dgm:prSet/>
      <dgm:spPr/>
      <dgm:t>
        <a:bodyPr/>
        <a:lstStyle/>
        <a:p>
          <a:endParaRPr lang="en-US"/>
        </a:p>
      </dgm:t>
    </dgm:pt>
    <dgm:pt modelId="{2F71A10E-340A-4AC0-9E3F-A361382F140A}" type="sibTrans" cxnId="{B571985D-507E-4202-AABC-D24029E9D0DD}">
      <dgm:prSet/>
      <dgm:spPr/>
      <dgm:t>
        <a:bodyPr/>
        <a:lstStyle/>
        <a:p>
          <a:endParaRPr lang="en-US"/>
        </a:p>
      </dgm:t>
    </dgm:pt>
    <dgm:pt modelId="{74451173-DDF4-4223-B329-315A10538A0B}">
      <dgm:prSet phldrT="[Text]"/>
      <dgm:spPr/>
      <dgm:t>
        <a:bodyPr/>
        <a:lstStyle/>
        <a:p>
          <a:r>
            <a:rPr lang="en-US"/>
            <a:t>Alejandro W.</a:t>
          </a:r>
        </a:p>
      </dgm:t>
    </dgm:pt>
    <dgm:pt modelId="{8FC15216-1545-49FA-A33B-615AC0B4CCDA}" type="parTrans" cxnId="{55EFDF26-80BE-418F-BFC2-2E842D45FC7F}">
      <dgm:prSet/>
      <dgm:spPr/>
      <dgm:t>
        <a:bodyPr/>
        <a:lstStyle/>
        <a:p>
          <a:endParaRPr lang="en-US"/>
        </a:p>
      </dgm:t>
    </dgm:pt>
    <dgm:pt modelId="{7472FDFC-DA2B-490F-98FA-051327AFFC23}" type="sibTrans" cxnId="{55EFDF26-80BE-418F-BFC2-2E842D45FC7F}">
      <dgm:prSet/>
      <dgm:spPr/>
      <dgm:t>
        <a:bodyPr/>
        <a:lstStyle/>
        <a:p>
          <a:endParaRPr lang="en-US"/>
        </a:p>
      </dgm:t>
    </dgm:pt>
    <dgm:pt modelId="{DAAF3542-401F-462F-9C14-2C7ED31FE607}">
      <dgm:prSet phldrT="[Text]"/>
      <dgm:spPr/>
      <dgm:t>
        <a:bodyPr/>
        <a:lstStyle/>
        <a:p>
          <a:r>
            <a:rPr lang="en-US"/>
            <a:t>Eric R.</a:t>
          </a:r>
        </a:p>
      </dgm:t>
    </dgm:pt>
    <dgm:pt modelId="{B57F0C37-BA81-4F8A-B8C8-1C5776C1EAD1}" type="parTrans" cxnId="{C9F1592D-B7ED-4E27-A41B-92DDC503A3CB}">
      <dgm:prSet/>
      <dgm:spPr/>
      <dgm:t>
        <a:bodyPr/>
        <a:lstStyle/>
        <a:p>
          <a:endParaRPr lang="en-US"/>
        </a:p>
      </dgm:t>
    </dgm:pt>
    <dgm:pt modelId="{3CFA5539-1545-49AA-84E1-53F56C2144F2}" type="sibTrans" cxnId="{C9F1592D-B7ED-4E27-A41B-92DDC503A3CB}">
      <dgm:prSet/>
      <dgm:spPr/>
      <dgm:t>
        <a:bodyPr/>
        <a:lstStyle/>
        <a:p>
          <a:endParaRPr lang="en-US"/>
        </a:p>
      </dgm:t>
    </dgm:pt>
    <dgm:pt modelId="{E9A04CE3-2C0F-4A7A-A3DF-9D3270C794E2}">
      <dgm:prSet phldrT="[Text]"/>
      <dgm:spPr/>
      <dgm:t>
        <a:bodyPr/>
        <a:lstStyle/>
        <a:p>
          <a:endParaRPr lang="en-US"/>
        </a:p>
      </dgm:t>
    </dgm:pt>
    <dgm:pt modelId="{2470C2C5-353F-42F5-8223-C96BB54A9D61}" type="parTrans" cxnId="{9BF408A9-13D9-463C-B95C-161693F1EAC5}">
      <dgm:prSet/>
      <dgm:spPr/>
      <dgm:t>
        <a:bodyPr/>
        <a:lstStyle/>
        <a:p>
          <a:endParaRPr lang="en-US"/>
        </a:p>
      </dgm:t>
    </dgm:pt>
    <dgm:pt modelId="{CB20BD0D-6FD6-43CC-BBAA-CF3339DC4508}" type="sibTrans" cxnId="{9BF408A9-13D9-463C-B95C-161693F1EAC5}">
      <dgm:prSet/>
      <dgm:spPr/>
      <dgm:t>
        <a:bodyPr/>
        <a:lstStyle/>
        <a:p>
          <a:endParaRPr lang="en-US"/>
        </a:p>
      </dgm:t>
    </dgm:pt>
    <dgm:pt modelId="{0014E9FA-E602-4401-A00F-1F42AD17C1C8}">
      <dgm:prSet phldrT="[Text]"/>
      <dgm:spPr/>
      <dgm:t>
        <a:bodyPr/>
        <a:lstStyle/>
        <a:p>
          <a:r>
            <a:rPr lang="en-US"/>
            <a:t>Harold Hernandez</a:t>
          </a:r>
        </a:p>
      </dgm:t>
    </dgm:pt>
    <dgm:pt modelId="{E123B045-B9A8-4736-911D-3548A3A47E45}" type="parTrans" cxnId="{13737D0D-A518-4A22-B1AA-19BD6F62B1C6}">
      <dgm:prSet/>
      <dgm:spPr/>
      <dgm:t>
        <a:bodyPr/>
        <a:lstStyle/>
        <a:p>
          <a:endParaRPr lang="en-US"/>
        </a:p>
      </dgm:t>
    </dgm:pt>
    <dgm:pt modelId="{79394CA8-538C-4A3F-B2A7-1E4ACBDE983A}" type="sibTrans" cxnId="{13737D0D-A518-4A22-B1AA-19BD6F62B1C6}">
      <dgm:prSet/>
      <dgm:spPr/>
      <dgm:t>
        <a:bodyPr/>
        <a:lstStyle/>
        <a:p>
          <a:endParaRPr lang="en-US"/>
        </a:p>
      </dgm:t>
    </dgm:pt>
    <dgm:pt modelId="{28C942C9-45AC-4F76-B2AC-A23CA428DBFB}">
      <dgm:prSet phldrT="[Text]"/>
      <dgm:spPr/>
      <dgm:t>
        <a:bodyPr/>
        <a:lstStyle/>
        <a:p>
          <a:r>
            <a:rPr lang="en-US"/>
            <a:t>Francisco Sanudo</a:t>
          </a:r>
        </a:p>
      </dgm:t>
    </dgm:pt>
    <dgm:pt modelId="{40653A32-C5F0-4B17-805C-0324CB9AB868}" type="parTrans" cxnId="{6240570D-80FA-4A61-8A52-014907D479C6}">
      <dgm:prSet/>
      <dgm:spPr/>
      <dgm:t>
        <a:bodyPr/>
        <a:lstStyle/>
        <a:p>
          <a:endParaRPr lang="en-US"/>
        </a:p>
      </dgm:t>
    </dgm:pt>
    <dgm:pt modelId="{943F0F06-2A14-42EC-B6CC-9B4B83637057}" type="sibTrans" cxnId="{6240570D-80FA-4A61-8A52-014907D479C6}">
      <dgm:prSet/>
      <dgm:spPr/>
      <dgm:t>
        <a:bodyPr/>
        <a:lstStyle/>
        <a:p>
          <a:endParaRPr lang="en-US"/>
        </a:p>
      </dgm:t>
    </dgm:pt>
    <dgm:pt modelId="{5D538AB5-5B2D-4B9B-8302-B4E088597879}">
      <dgm:prSet phldrT="[Text]"/>
      <dgm:spPr/>
      <dgm:t>
        <a:bodyPr/>
        <a:lstStyle/>
        <a:p>
          <a:r>
            <a:rPr lang="en-US"/>
            <a:t>Rene J. Holmes II</a:t>
          </a:r>
        </a:p>
      </dgm:t>
    </dgm:pt>
    <dgm:pt modelId="{BF24FE6F-DAAA-4E16-89DF-883C10FA613A}" type="parTrans" cxnId="{3AE9D3AB-4DB0-4511-90AD-5978073A02F5}">
      <dgm:prSet/>
      <dgm:spPr/>
      <dgm:t>
        <a:bodyPr/>
        <a:lstStyle/>
        <a:p>
          <a:endParaRPr lang="en-US"/>
        </a:p>
      </dgm:t>
    </dgm:pt>
    <dgm:pt modelId="{84F0E9A5-7CE4-4F39-97AF-BF538140BEFC}" type="sibTrans" cxnId="{3AE9D3AB-4DB0-4511-90AD-5978073A02F5}">
      <dgm:prSet/>
      <dgm:spPr/>
      <dgm:t>
        <a:bodyPr/>
        <a:lstStyle/>
        <a:p>
          <a:endParaRPr lang="en-US"/>
        </a:p>
      </dgm:t>
    </dgm:pt>
    <dgm:pt modelId="{07DF4C3B-D34E-46A6-8A13-F087EAAF9F76}">
      <dgm:prSet phldrT="[Text]"/>
      <dgm:spPr/>
      <dgm:t>
        <a:bodyPr/>
        <a:lstStyle/>
        <a:p>
          <a:endParaRPr lang="en-US"/>
        </a:p>
      </dgm:t>
    </dgm:pt>
    <dgm:pt modelId="{5A23808D-7883-4D43-89F0-DA9CDB94730B}" type="parTrans" cxnId="{951193B0-983D-4D32-A018-CC704402BC8A}">
      <dgm:prSet/>
      <dgm:spPr/>
      <dgm:t>
        <a:bodyPr/>
        <a:lstStyle/>
        <a:p>
          <a:endParaRPr lang="en-US"/>
        </a:p>
      </dgm:t>
    </dgm:pt>
    <dgm:pt modelId="{6AD9E461-7B1A-4AE7-BF79-5363C9E6E9AD}" type="sibTrans" cxnId="{951193B0-983D-4D32-A018-CC704402BC8A}">
      <dgm:prSet/>
      <dgm:spPr/>
      <dgm:t>
        <a:bodyPr/>
        <a:lstStyle/>
        <a:p>
          <a:endParaRPr lang="en-US"/>
        </a:p>
      </dgm:t>
    </dgm:pt>
    <dgm:pt modelId="{1F8409B0-8D5E-4492-B4D9-854F42BE1721}">
      <dgm:prSet phldrT="[Text]"/>
      <dgm:spPr/>
      <dgm:t>
        <a:bodyPr/>
        <a:lstStyle/>
        <a:p>
          <a:r>
            <a:rPr lang="en-US"/>
            <a:t>Eric Lead</a:t>
          </a:r>
        </a:p>
      </dgm:t>
    </dgm:pt>
    <dgm:pt modelId="{B4D52A3C-A808-4CC8-9ED6-B05880B6B42D}" type="parTrans" cxnId="{77A7681E-7D07-440C-8CD0-D0E86F19B088}">
      <dgm:prSet/>
      <dgm:spPr/>
      <dgm:t>
        <a:bodyPr/>
        <a:lstStyle/>
        <a:p>
          <a:endParaRPr lang="en-US"/>
        </a:p>
      </dgm:t>
    </dgm:pt>
    <dgm:pt modelId="{7826DA89-C450-49B0-A6E6-5E53C2A7A9ED}" type="sibTrans" cxnId="{77A7681E-7D07-440C-8CD0-D0E86F19B088}">
      <dgm:prSet/>
      <dgm:spPr/>
      <dgm:t>
        <a:bodyPr/>
        <a:lstStyle/>
        <a:p>
          <a:endParaRPr lang="en-US"/>
        </a:p>
      </dgm:t>
    </dgm:pt>
    <dgm:pt modelId="{586097DD-91E9-413B-89D3-8DE6FBF145C3}">
      <dgm:prSet phldrT="[Text]"/>
      <dgm:spPr/>
      <dgm:t>
        <a:bodyPr/>
        <a:lstStyle/>
        <a:p>
          <a:endParaRPr lang="en-US"/>
        </a:p>
      </dgm:t>
    </dgm:pt>
    <dgm:pt modelId="{6A7828AA-729C-4FE1-B1EB-A4B599778F4D}" type="parTrans" cxnId="{B5A0F6F3-17BB-474A-9F37-428FFE889A79}">
      <dgm:prSet/>
      <dgm:spPr/>
      <dgm:t>
        <a:bodyPr/>
        <a:lstStyle/>
        <a:p>
          <a:endParaRPr lang="en-US"/>
        </a:p>
      </dgm:t>
    </dgm:pt>
    <dgm:pt modelId="{B42EB61F-A327-46CC-8D41-1FB145B7D3DE}" type="sibTrans" cxnId="{B5A0F6F3-17BB-474A-9F37-428FFE889A79}">
      <dgm:prSet/>
      <dgm:spPr/>
      <dgm:t>
        <a:bodyPr/>
        <a:lstStyle/>
        <a:p>
          <a:endParaRPr lang="en-US"/>
        </a:p>
      </dgm:t>
    </dgm:pt>
    <dgm:pt modelId="{7413B26B-A17D-4031-BA84-4F8A384A0591}">
      <dgm:prSet phldrT="[Text]"/>
      <dgm:spPr/>
      <dgm:t>
        <a:bodyPr/>
        <a:lstStyle/>
        <a:p>
          <a:endParaRPr lang="en-US"/>
        </a:p>
      </dgm:t>
    </dgm:pt>
    <dgm:pt modelId="{B64CB38F-5778-499F-9F3A-0B4ECDE104EF}" type="parTrans" cxnId="{3F6FC786-E3BE-4937-8918-65DC9C61A078}">
      <dgm:prSet/>
      <dgm:spPr/>
      <dgm:t>
        <a:bodyPr/>
        <a:lstStyle/>
        <a:p>
          <a:endParaRPr lang="en-US"/>
        </a:p>
      </dgm:t>
    </dgm:pt>
    <dgm:pt modelId="{3E2B27C3-FB89-45F4-9C3E-DA891F4E7B50}" type="sibTrans" cxnId="{3F6FC786-E3BE-4937-8918-65DC9C61A078}">
      <dgm:prSet/>
      <dgm:spPr/>
      <dgm:t>
        <a:bodyPr/>
        <a:lstStyle/>
        <a:p>
          <a:endParaRPr lang="en-US"/>
        </a:p>
      </dgm:t>
    </dgm:pt>
    <dgm:pt modelId="{141A4D9D-1A5D-4624-80DB-45084561EAF6}">
      <dgm:prSet phldrT="[Text]"/>
      <dgm:spPr/>
      <dgm:t>
        <a:bodyPr/>
        <a:lstStyle/>
        <a:p>
          <a:r>
            <a:rPr lang="en-US"/>
            <a:t>Alton Lo</a:t>
          </a:r>
        </a:p>
      </dgm:t>
    </dgm:pt>
    <dgm:pt modelId="{3A4DE2B4-A4FB-4785-A981-E09CFDAA82CF}" type="parTrans" cxnId="{55E38013-1FBB-469F-B41D-146F4130AC16}">
      <dgm:prSet/>
      <dgm:spPr/>
      <dgm:t>
        <a:bodyPr/>
        <a:lstStyle/>
        <a:p>
          <a:endParaRPr lang="en-US"/>
        </a:p>
      </dgm:t>
    </dgm:pt>
    <dgm:pt modelId="{7A8E9A17-297F-4AC9-B074-58CDB71DB290}" type="sibTrans" cxnId="{55E38013-1FBB-469F-B41D-146F4130AC16}">
      <dgm:prSet/>
      <dgm:spPr/>
      <dgm:t>
        <a:bodyPr/>
        <a:lstStyle/>
        <a:p>
          <a:endParaRPr lang="en-US"/>
        </a:p>
      </dgm:t>
    </dgm:pt>
    <dgm:pt modelId="{89D25BD4-3AC8-48C3-9014-3FC236856D70}">
      <dgm:prSet phldrT="[Text]"/>
      <dgm:spPr/>
      <dgm:t>
        <a:bodyPr/>
        <a:lstStyle/>
        <a:p>
          <a:r>
            <a:rPr lang="en-US"/>
            <a:t>Peter Ho</a:t>
          </a:r>
        </a:p>
      </dgm:t>
    </dgm:pt>
    <dgm:pt modelId="{39C2E28E-5515-40EA-9E52-6A90E356E81A}" type="parTrans" cxnId="{BC0E2984-F13C-4395-96AC-43AC6CB4BA7A}">
      <dgm:prSet/>
      <dgm:spPr/>
      <dgm:t>
        <a:bodyPr/>
        <a:lstStyle/>
        <a:p>
          <a:endParaRPr lang="en-US"/>
        </a:p>
      </dgm:t>
    </dgm:pt>
    <dgm:pt modelId="{709A345A-91B5-4663-BE51-8631E8859BDC}" type="sibTrans" cxnId="{BC0E2984-F13C-4395-96AC-43AC6CB4BA7A}">
      <dgm:prSet/>
      <dgm:spPr/>
      <dgm:t>
        <a:bodyPr/>
        <a:lstStyle/>
        <a:p>
          <a:endParaRPr lang="en-US"/>
        </a:p>
      </dgm:t>
    </dgm:pt>
    <dgm:pt modelId="{A0ACEEC7-FE16-48D9-AFC8-512C21829E0D}">
      <dgm:prSet phldrT="[Text]"/>
      <dgm:spPr/>
      <dgm:t>
        <a:bodyPr/>
        <a:lstStyle/>
        <a:p>
          <a:endParaRPr lang="en-US"/>
        </a:p>
      </dgm:t>
    </dgm:pt>
    <dgm:pt modelId="{B50B6EBC-43FC-48A0-A47F-EF63263941AB}" type="parTrans" cxnId="{35EA6C4C-B11F-4ADC-9F35-29FBC9F44254}">
      <dgm:prSet/>
      <dgm:spPr/>
      <dgm:t>
        <a:bodyPr/>
        <a:lstStyle/>
        <a:p>
          <a:endParaRPr lang="en-US"/>
        </a:p>
      </dgm:t>
    </dgm:pt>
    <dgm:pt modelId="{E7322B1F-D431-464F-9D1B-66750BF4C29D}" type="sibTrans" cxnId="{35EA6C4C-B11F-4ADC-9F35-29FBC9F44254}">
      <dgm:prSet/>
      <dgm:spPr/>
      <dgm:t>
        <a:bodyPr/>
        <a:lstStyle/>
        <a:p>
          <a:endParaRPr lang="en-US"/>
        </a:p>
      </dgm:t>
    </dgm:pt>
    <dgm:pt modelId="{4CEB9316-F3DA-438B-8F1C-C9E5EA907618}">
      <dgm:prSet phldrT="[Text]"/>
      <dgm:spPr/>
      <dgm:t>
        <a:bodyPr/>
        <a:lstStyle/>
        <a:p>
          <a:endParaRPr lang="en-US"/>
        </a:p>
      </dgm:t>
    </dgm:pt>
    <dgm:pt modelId="{13AF5401-5D52-4226-B82E-C18B0CBEB8B5}" type="parTrans" cxnId="{9E2C8264-2DA7-4949-BBD1-3DF046E0BAE3}">
      <dgm:prSet/>
      <dgm:spPr/>
      <dgm:t>
        <a:bodyPr/>
        <a:lstStyle/>
        <a:p>
          <a:endParaRPr lang="en-US"/>
        </a:p>
      </dgm:t>
    </dgm:pt>
    <dgm:pt modelId="{90E56E9A-1AC0-4055-8A42-434EAE375B5E}" type="sibTrans" cxnId="{9E2C8264-2DA7-4949-BBD1-3DF046E0BAE3}">
      <dgm:prSet/>
      <dgm:spPr/>
      <dgm:t>
        <a:bodyPr/>
        <a:lstStyle/>
        <a:p>
          <a:endParaRPr lang="en-US"/>
        </a:p>
      </dgm:t>
    </dgm:pt>
    <dgm:pt modelId="{F4204B88-A425-4751-A846-7F4BCB57162B}">
      <dgm:prSet phldrT="[Text]"/>
      <dgm:spPr/>
      <dgm:t>
        <a:bodyPr/>
        <a:lstStyle/>
        <a:p>
          <a:endParaRPr lang="en-US"/>
        </a:p>
      </dgm:t>
    </dgm:pt>
    <dgm:pt modelId="{929E2035-85A5-48E8-97FB-B6E472D695ED}" type="parTrans" cxnId="{BDA85247-00E9-45D4-8ACA-2C298F6714C5}">
      <dgm:prSet/>
      <dgm:spPr/>
      <dgm:t>
        <a:bodyPr/>
        <a:lstStyle/>
        <a:p>
          <a:endParaRPr lang="en-US"/>
        </a:p>
      </dgm:t>
    </dgm:pt>
    <dgm:pt modelId="{44449703-340D-44E5-84E3-15AA575213F6}" type="sibTrans" cxnId="{BDA85247-00E9-45D4-8ACA-2C298F6714C5}">
      <dgm:prSet/>
      <dgm:spPr/>
      <dgm:t>
        <a:bodyPr/>
        <a:lstStyle/>
        <a:p>
          <a:endParaRPr lang="en-US"/>
        </a:p>
      </dgm:t>
    </dgm:pt>
    <dgm:pt modelId="{B6433017-D2BC-4890-A6CC-CB995E81FFAD}">
      <dgm:prSet phldrT="[Text]"/>
      <dgm:spPr/>
      <dgm:t>
        <a:bodyPr/>
        <a:lstStyle/>
        <a:p>
          <a:r>
            <a:rPr lang="en-US"/>
            <a:t>Deputy</a:t>
          </a:r>
        </a:p>
      </dgm:t>
    </dgm:pt>
    <dgm:pt modelId="{6181CE60-1A14-4E75-BF9A-E0137E6D7EC9}" type="parTrans" cxnId="{E5971820-7B82-4331-A5C3-62CC40624EE4}">
      <dgm:prSet/>
      <dgm:spPr/>
      <dgm:t>
        <a:bodyPr/>
        <a:lstStyle/>
        <a:p>
          <a:endParaRPr lang="en-US"/>
        </a:p>
      </dgm:t>
    </dgm:pt>
    <dgm:pt modelId="{5027F335-7631-4C7D-BB55-5DDD2FF12837}" type="sibTrans" cxnId="{E5971820-7B82-4331-A5C3-62CC40624EE4}">
      <dgm:prSet/>
      <dgm:spPr/>
      <dgm:t>
        <a:bodyPr/>
        <a:lstStyle/>
        <a:p>
          <a:endParaRPr lang="en-US"/>
        </a:p>
      </dgm:t>
    </dgm:pt>
    <dgm:pt modelId="{09DACABB-116C-4D37-8FA6-C903FDB17288}">
      <dgm:prSet phldrT="[Text]"/>
      <dgm:spPr>
        <a:ln>
          <a:noFill/>
        </a:ln>
      </dgm:spPr>
      <dgm:t>
        <a:bodyPr/>
        <a:lstStyle/>
        <a:p>
          <a:r>
            <a:rPr lang="en-US"/>
            <a:t>Project Manager</a:t>
          </a:r>
        </a:p>
      </dgm:t>
    </dgm:pt>
    <dgm:pt modelId="{04107E12-83D6-470D-AEA2-38A106A91C53}" type="parTrans" cxnId="{CF8C23D2-2831-4147-80A6-363CC97A04E8}">
      <dgm:prSet/>
      <dgm:spPr/>
      <dgm:t>
        <a:bodyPr/>
        <a:lstStyle/>
        <a:p>
          <a:endParaRPr lang="en-US"/>
        </a:p>
      </dgm:t>
    </dgm:pt>
    <dgm:pt modelId="{33A190B3-01A1-4506-BDC3-500A78DE61BA}" type="sibTrans" cxnId="{CF8C23D2-2831-4147-80A6-363CC97A04E8}">
      <dgm:prSet/>
      <dgm:spPr/>
      <dgm:t>
        <a:bodyPr/>
        <a:lstStyle/>
        <a:p>
          <a:endParaRPr lang="en-US"/>
        </a:p>
      </dgm:t>
    </dgm:pt>
    <dgm:pt modelId="{FA706BB1-A4FE-4458-AC5F-03A25695B815}">
      <dgm:prSet phldrT="[Text]"/>
      <dgm:spPr/>
      <dgm:t>
        <a:bodyPr/>
        <a:lstStyle/>
        <a:p>
          <a:r>
            <a:rPr lang="en-US"/>
            <a:t>Francisco S.</a:t>
          </a:r>
        </a:p>
      </dgm:t>
    </dgm:pt>
    <dgm:pt modelId="{6D768196-BE69-459F-AEFA-3E12E18765AA}" type="parTrans" cxnId="{0C3586CE-8FD2-4B1C-BFDD-6E971059B9DC}">
      <dgm:prSet/>
      <dgm:spPr/>
      <dgm:t>
        <a:bodyPr/>
        <a:lstStyle/>
        <a:p>
          <a:endParaRPr lang="en-US"/>
        </a:p>
      </dgm:t>
    </dgm:pt>
    <dgm:pt modelId="{6B889BFE-C9A5-4ECF-B105-E037484CABA6}" type="sibTrans" cxnId="{0C3586CE-8FD2-4B1C-BFDD-6E971059B9DC}">
      <dgm:prSet/>
      <dgm:spPr/>
      <dgm:t>
        <a:bodyPr/>
        <a:lstStyle/>
        <a:p>
          <a:endParaRPr lang="en-US"/>
        </a:p>
      </dgm:t>
    </dgm:pt>
    <dgm:pt modelId="{049D9585-904A-4A4D-B7BF-B5E9A469D716}">
      <dgm:prSet phldrT="[Text]"/>
      <dgm:spPr/>
      <dgm:t>
        <a:bodyPr/>
        <a:lstStyle/>
        <a:p>
          <a:r>
            <a:rPr lang="en-US"/>
            <a:t>Michael Q.</a:t>
          </a:r>
        </a:p>
      </dgm:t>
    </dgm:pt>
    <dgm:pt modelId="{3681235A-A6A7-49EC-9AA8-55DC677717C9}" type="parTrans" cxnId="{3D9EDBCD-8830-41DA-8E9F-B159EB5CCD68}">
      <dgm:prSet/>
      <dgm:spPr/>
      <dgm:t>
        <a:bodyPr/>
        <a:lstStyle/>
        <a:p>
          <a:endParaRPr lang="en-US"/>
        </a:p>
      </dgm:t>
    </dgm:pt>
    <dgm:pt modelId="{0839D3C3-3B65-41A0-9BB1-70ECDEA95722}" type="sibTrans" cxnId="{3D9EDBCD-8830-41DA-8E9F-B159EB5CCD68}">
      <dgm:prSet/>
      <dgm:spPr/>
      <dgm:t>
        <a:bodyPr/>
        <a:lstStyle/>
        <a:p>
          <a:endParaRPr lang="en-US"/>
        </a:p>
      </dgm:t>
    </dgm:pt>
    <dgm:pt modelId="{E17E1F04-A4D4-4B81-A72D-354551B9C604}">
      <dgm:prSet phldrT="[Text]"/>
      <dgm:spPr/>
      <dgm:t>
        <a:bodyPr/>
        <a:lstStyle/>
        <a:p>
          <a:r>
            <a:rPr lang="en-US"/>
            <a:t>Eric R.</a:t>
          </a:r>
        </a:p>
      </dgm:t>
    </dgm:pt>
    <dgm:pt modelId="{E1DD61D0-981D-49AE-BC14-6EF793BFE8D6}" type="parTrans" cxnId="{32EE48E4-4B8E-4EC4-844A-8D8C91F02ACE}">
      <dgm:prSet/>
      <dgm:spPr/>
      <dgm:t>
        <a:bodyPr/>
        <a:lstStyle/>
        <a:p>
          <a:endParaRPr lang="en-US"/>
        </a:p>
      </dgm:t>
    </dgm:pt>
    <dgm:pt modelId="{7E296F25-8AFF-44DE-A500-96315ACBCE15}" type="sibTrans" cxnId="{32EE48E4-4B8E-4EC4-844A-8D8C91F02ACE}">
      <dgm:prSet/>
      <dgm:spPr/>
      <dgm:t>
        <a:bodyPr/>
        <a:lstStyle/>
        <a:p>
          <a:endParaRPr lang="en-US"/>
        </a:p>
      </dgm:t>
    </dgm:pt>
    <dgm:pt modelId="{64F9C0F5-B2B8-4C74-92D5-03EC6C4BCCBE}">
      <dgm:prSet phldrT="[Text]"/>
      <dgm:spPr/>
      <dgm:t>
        <a:bodyPr/>
        <a:lstStyle/>
        <a:p>
          <a:r>
            <a:rPr lang="en-US"/>
            <a:t>Peter H.</a:t>
          </a:r>
        </a:p>
      </dgm:t>
    </dgm:pt>
    <dgm:pt modelId="{2C5558F0-5587-4464-A2E4-056F66293E59}" type="parTrans" cxnId="{11731180-E753-47E7-A8D9-EA5804688530}">
      <dgm:prSet/>
      <dgm:spPr/>
      <dgm:t>
        <a:bodyPr/>
        <a:lstStyle/>
        <a:p>
          <a:endParaRPr lang="en-US"/>
        </a:p>
      </dgm:t>
    </dgm:pt>
    <dgm:pt modelId="{31C0C7C3-2DEC-44C1-9233-74C86ACF90AD}" type="sibTrans" cxnId="{11731180-E753-47E7-A8D9-EA5804688530}">
      <dgm:prSet/>
      <dgm:spPr/>
      <dgm:t>
        <a:bodyPr/>
        <a:lstStyle/>
        <a:p>
          <a:endParaRPr lang="en-US"/>
        </a:p>
      </dgm:t>
    </dgm:pt>
    <dgm:pt modelId="{C2373498-E9A7-46BA-B02C-A3F6DDD01AFC}">
      <dgm:prSet phldrT="[Text]"/>
      <dgm:spPr/>
      <dgm:t>
        <a:bodyPr/>
        <a:lstStyle/>
        <a:p>
          <a:r>
            <a:rPr lang="en-US"/>
            <a:t>Harold H.</a:t>
          </a:r>
        </a:p>
      </dgm:t>
    </dgm:pt>
    <dgm:pt modelId="{2A2D6359-A504-4511-81E5-08C5C5857720}" type="parTrans" cxnId="{ACEB5C9F-6915-4EA3-A24B-59D093D31367}">
      <dgm:prSet/>
      <dgm:spPr/>
      <dgm:t>
        <a:bodyPr/>
        <a:lstStyle/>
        <a:p>
          <a:endParaRPr lang="en-US"/>
        </a:p>
      </dgm:t>
    </dgm:pt>
    <dgm:pt modelId="{28949B4B-09A6-4CBB-A7AC-45FAFAB510D5}" type="sibTrans" cxnId="{ACEB5C9F-6915-4EA3-A24B-59D093D31367}">
      <dgm:prSet/>
      <dgm:spPr/>
      <dgm:t>
        <a:bodyPr/>
        <a:lstStyle/>
        <a:p>
          <a:endParaRPr lang="en-US"/>
        </a:p>
      </dgm:t>
    </dgm:pt>
    <dgm:pt modelId="{11B9D005-500D-4972-9D4D-114BAEBBB841}">
      <dgm:prSet phldrT="[Text]"/>
      <dgm:spPr/>
      <dgm:t>
        <a:bodyPr/>
        <a:lstStyle/>
        <a:p>
          <a:r>
            <a:rPr lang="en-US"/>
            <a:t>Rene H.</a:t>
          </a:r>
        </a:p>
      </dgm:t>
    </dgm:pt>
    <dgm:pt modelId="{CB4CEBC5-ED68-4061-A3FE-08FD88EFB03A}" type="parTrans" cxnId="{CBDF2A81-8500-4CA6-A5B0-98B235BE26E6}">
      <dgm:prSet/>
      <dgm:spPr/>
      <dgm:t>
        <a:bodyPr/>
        <a:lstStyle/>
        <a:p>
          <a:endParaRPr lang="en-US"/>
        </a:p>
      </dgm:t>
    </dgm:pt>
    <dgm:pt modelId="{8C9FA93C-BD52-4AF9-8A09-C859998B8B98}" type="sibTrans" cxnId="{CBDF2A81-8500-4CA6-A5B0-98B235BE26E6}">
      <dgm:prSet/>
      <dgm:spPr/>
      <dgm:t>
        <a:bodyPr/>
        <a:lstStyle/>
        <a:p>
          <a:endParaRPr lang="en-US"/>
        </a:p>
      </dgm:t>
    </dgm:pt>
    <dgm:pt modelId="{5A3BA7CB-E2D7-4DB2-AFB4-D7B2537C0B67}">
      <dgm:prSet phldrT="[Text]"/>
      <dgm:spPr/>
      <dgm:t>
        <a:bodyPr/>
        <a:lstStyle/>
        <a:p>
          <a:r>
            <a:rPr lang="en-US"/>
            <a:t>Francisco S.</a:t>
          </a:r>
        </a:p>
      </dgm:t>
    </dgm:pt>
    <dgm:pt modelId="{5D3E087D-F226-405A-A1F2-9152FAC11B1A}" type="parTrans" cxnId="{755BE7B9-BE9F-4A8E-9068-20AB3969611E}">
      <dgm:prSet/>
      <dgm:spPr/>
      <dgm:t>
        <a:bodyPr/>
        <a:lstStyle/>
        <a:p>
          <a:endParaRPr lang="en-US"/>
        </a:p>
      </dgm:t>
    </dgm:pt>
    <dgm:pt modelId="{7010D6A8-2E92-45E4-81D1-209961AD6D24}" type="sibTrans" cxnId="{755BE7B9-BE9F-4A8E-9068-20AB3969611E}">
      <dgm:prSet/>
      <dgm:spPr/>
      <dgm:t>
        <a:bodyPr/>
        <a:lstStyle/>
        <a:p>
          <a:endParaRPr lang="en-US"/>
        </a:p>
      </dgm:t>
    </dgm:pt>
    <dgm:pt modelId="{96838129-761F-4754-8738-155BEDF6CB1C}">
      <dgm:prSet phldrT="[Text]"/>
      <dgm:spPr/>
      <dgm:t>
        <a:bodyPr/>
        <a:lstStyle/>
        <a:p>
          <a:r>
            <a:rPr lang="en-US"/>
            <a:t>Rene H.</a:t>
          </a:r>
        </a:p>
      </dgm:t>
    </dgm:pt>
    <dgm:pt modelId="{D51AA33B-B501-4CC0-8066-8B75164B1C8D}" type="parTrans" cxnId="{AE7C9B70-F010-498E-8B1B-672900C6FA84}">
      <dgm:prSet/>
      <dgm:spPr/>
      <dgm:t>
        <a:bodyPr/>
        <a:lstStyle/>
        <a:p>
          <a:endParaRPr lang="en-US"/>
        </a:p>
      </dgm:t>
    </dgm:pt>
    <dgm:pt modelId="{3C822D7F-C2B8-4F8C-8F9E-C7ACEE882CDA}" type="sibTrans" cxnId="{AE7C9B70-F010-498E-8B1B-672900C6FA84}">
      <dgm:prSet/>
      <dgm:spPr/>
      <dgm:t>
        <a:bodyPr/>
        <a:lstStyle/>
        <a:p>
          <a:endParaRPr lang="en-US"/>
        </a:p>
      </dgm:t>
    </dgm:pt>
    <dgm:pt modelId="{C38BAC6D-2FD1-4A43-9461-2FCA44D13DCA}">
      <dgm:prSet phldrT="[Text]"/>
      <dgm:spPr/>
      <dgm:t>
        <a:bodyPr/>
        <a:lstStyle/>
        <a:p>
          <a:r>
            <a:rPr lang="en-US"/>
            <a:t>Michael Q.</a:t>
          </a:r>
        </a:p>
      </dgm:t>
    </dgm:pt>
    <dgm:pt modelId="{5EE8C261-AADD-4C12-8B44-3EE2903317D9}" type="parTrans" cxnId="{7CE1B6E4-D292-4513-9E18-095216B158C3}">
      <dgm:prSet/>
      <dgm:spPr/>
      <dgm:t>
        <a:bodyPr/>
        <a:lstStyle/>
        <a:p>
          <a:endParaRPr lang="en-US"/>
        </a:p>
      </dgm:t>
    </dgm:pt>
    <dgm:pt modelId="{7B9768CA-10F5-4CA9-8640-9BE1CEFF1F8E}" type="sibTrans" cxnId="{7CE1B6E4-D292-4513-9E18-095216B158C3}">
      <dgm:prSet/>
      <dgm:spPr/>
      <dgm:t>
        <a:bodyPr/>
        <a:lstStyle/>
        <a:p>
          <a:endParaRPr lang="en-US"/>
        </a:p>
      </dgm:t>
    </dgm:pt>
    <dgm:pt modelId="{8E160ABC-E0A3-42EB-99EA-211729E29583}">
      <dgm:prSet phldrT="[Text]"/>
      <dgm:spPr/>
      <dgm:t>
        <a:bodyPr/>
        <a:lstStyle/>
        <a:p>
          <a:r>
            <a:rPr lang="en-US"/>
            <a:t>Peter H.</a:t>
          </a:r>
        </a:p>
      </dgm:t>
    </dgm:pt>
    <dgm:pt modelId="{21069E98-F3AA-4EA3-8469-84AA86C9E055}" type="parTrans" cxnId="{071DCD3A-EE20-49B2-AE84-C11DA834B46E}">
      <dgm:prSet/>
      <dgm:spPr/>
      <dgm:t>
        <a:bodyPr/>
        <a:lstStyle/>
        <a:p>
          <a:endParaRPr lang="en-US"/>
        </a:p>
      </dgm:t>
    </dgm:pt>
    <dgm:pt modelId="{5074B7CF-A022-435B-B566-0E9F9641007D}" type="sibTrans" cxnId="{071DCD3A-EE20-49B2-AE84-C11DA834B46E}">
      <dgm:prSet/>
      <dgm:spPr/>
      <dgm:t>
        <a:bodyPr/>
        <a:lstStyle/>
        <a:p>
          <a:endParaRPr lang="en-US"/>
        </a:p>
      </dgm:t>
    </dgm:pt>
    <dgm:pt modelId="{FCE31C8F-632B-4A46-80C8-2F8B0BE7C76D}">
      <dgm:prSet phldrT="[Text]"/>
      <dgm:spPr/>
      <dgm:t>
        <a:bodyPr/>
        <a:lstStyle/>
        <a:p>
          <a:r>
            <a:rPr lang="en-US"/>
            <a:t>Rene H.</a:t>
          </a:r>
        </a:p>
      </dgm:t>
    </dgm:pt>
    <dgm:pt modelId="{C5AA0B06-C619-4999-87D7-F27A04621C57}" type="parTrans" cxnId="{AA9F28D1-B7FB-4E06-AC70-3ABB230FE0C6}">
      <dgm:prSet/>
      <dgm:spPr/>
      <dgm:t>
        <a:bodyPr/>
        <a:lstStyle/>
        <a:p>
          <a:endParaRPr lang="en-US"/>
        </a:p>
      </dgm:t>
    </dgm:pt>
    <dgm:pt modelId="{3862C5DB-8078-4A9B-BFE1-F0DDD80241A4}" type="sibTrans" cxnId="{AA9F28D1-B7FB-4E06-AC70-3ABB230FE0C6}">
      <dgm:prSet/>
      <dgm:spPr/>
      <dgm:t>
        <a:bodyPr/>
        <a:lstStyle/>
        <a:p>
          <a:endParaRPr lang="en-US"/>
        </a:p>
      </dgm:t>
    </dgm:pt>
    <dgm:pt modelId="{51361345-526D-4865-85C0-03AA3824C826}">
      <dgm:prSet phldrT="[Text]"/>
      <dgm:spPr/>
      <dgm:t>
        <a:bodyPr/>
        <a:lstStyle/>
        <a:p>
          <a:r>
            <a:rPr lang="en-US"/>
            <a:t>Francisco S.</a:t>
          </a:r>
        </a:p>
      </dgm:t>
    </dgm:pt>
    <dgm:pt modelId="{DB2811D4-1EA4-45D9-AF8F-28702617FFBD}" type="parTrans" cxnId="{A778135C-63EC-4E4A-B332-A9E7D6298246}">
      <dgm:prSet/>
      <dgm:spPr/>
      <dgm:t>
        <a:bodyPr/>
        <a:lstStyle/>
        <a:p>
          <a:endParaRPr lang="en-US"/>
        </a:p>
      </dgm:t>
    </dgm:pt>
    <dgm:pt modelId="{05401BB9-24C6-45E1-AE08-969C7172C354}" type="sibTrans" cxnId="{A778135C-63EC-4E4A-B332-A9E7D6298246}">
      <dgm:prSet/>
      <dgm:spPr/>
      <dgm:t>
        <a:bodyPr/>
        <a:lstStyle/>
        <a:p>
          <a:endParaRPr lang="en-US"/>
        </a:p>
      </dgm:t>
    </dgm:pt>
    <dgm:pt modelId="{774EF6DC-634E-41AF-BB5A-E3710F9A2C9A}">
      <dgm:prSet phldrT="[Text]"/>
      <dgm:spPr/>
      <dgm:t>
        <a:bodyPr/>
        <a:lstStyle/>
        <a:p>
          <a:r>
            <a:rPr lang="en-US"/>
            <a:t>Rene H.</a:t>
          </a:r>
        </a:p>
      </dgm:t>
    </dgm:pt>
    <dgm:pt modelId="{AC065221-E6B2-4456-80A8-2981D835F184}" type="parTrans" cxnId="{D1D6DD11-0628-4632-9DC6-7100E706F1B7}">
      <dgm:prSet/>
      <dgm:spPr/>
      <dgm:t>
        <a:bodyPr/>
        <a:lstStyle/>
        <a:p>
          <a:endParaRPr lang="en-US"/>
        </a:p>
      </dgm:t>
    </dgm:pt>
    <dgm:pt modelId="{5329A256-2ADC-4AE0-BBF2-7DB4F1ECD9BC}" type="sibTrans" cxnId="{D1D6DD11-0628-4632-9DC6-7100E706F1B7}">
      <dgm:prSet/>
      <dgm:spPr/>
      <dgm:t>
        <a:bodyPr/>
        <a:lstStyle/>
        <a:p>
          <a:endParaRPr lang="en-US"/>
        </a:p>
      </dgm:t>
    </dgm:pt>
    <dgm:pt modelId="{38F71EE9-844B-4F3A-ADE6-C54881B56D02}">
      <dgm:prSet phldrT="[Text]"/>
      <dgm:spPr/>
      <dgm:t>
        <a:bodyPr/>
        <a:lstStyle/>
        <a:p>
          <a:r>
            <a:rPr lang="en-US"/>
            <a:t>Eric R.</a:t>
          </a:r>
        </a:p>
      </dgm:t>
    </dgm:pt>
    <dgm:pt modelId="{28A1043A-5119-457A-B518-298AC0F94D0D}" type="parTrans" cxnId="{BCE7137D-0B33-4E97-A69E-19DFBB27D9F9}">
      <dgm:prSet/>
      <dgm:spPr/>
      <dgm:t>
        <a:bodyPr/>
        <a:lstStyle/>
        <a:p>
          <a:endParaRPr lang="en-US"/>
        </a:p>
      </dgm:t>
    </dgm:pt>
    <dgm:pt modelId="{50383D02-DC10-4001-B378-7ADDF0772B8D}" type="sibTrans" cxnId="{BCE7137D-0B33-4E97-A69E-19DFBB27D9F9}">
      <dgm:prSet/>
      <dgm:spPr/>
      <dgm:t>
        <a:bodyPr/>
        <a:lstStyle/>
        <a:p>
          <a:endParaRPr lang="en-US"/>
        </a:p>
      </dgm:t>
    </dgm:pt>
    <dgm:pt modelId="{1DE41B17-8F18-409C-9CF7-C3AFA7C24DCA}">
      <dgm:prSet phldrT="[Text]"/>
      <dgm:spPr/>
      <dgm:t>
        <a:bodyPr/>
        <a:lstStyle/>
        <a:p>
          <a:r>
            <a:rPr lang="en-US"/>
            <a:t>Rene H.</a:t>
          </a:r>
        </a:p>
      </dgm:t>
    </dgm:pt>
    <dgm:pt modelId="{7079321A-FB82-4555-8C77-A973096858AC}" type="parTrans" cxnId="{FE15BE54-3557-463B-9B73-407AB985674F}">
      <dgm:prSet/>
      <dgm:spPr/>
      <dgm:t>
        <a:bodyPr/>
        <a:lstStyle/>
        <a:p>
          <a:endParaRPr lang="en-US"/>
        </a:p>
      </dgm:t>
    </dgm:pt>
    <dgm:pt modelId="{C8E7417E-208F-4E04-9907-64C45C05DBA3}" type="sibTrans" cxnId="{FE15BE54-3557-463B-9B73-407AB985674F}">
      <dgm:prSet/>
      <dgm:spPr/>
      <dgm:t>
        <a:bodyPr/>
        <a:lstStyle/>
        <a:p>
          <a:endParaRPr lang="en-US"/>
        </a:p>
      </dgm:t>
    </dgm:pt>
    <dgm:pt modelId="{59A05D94-07EF-4A55-89D8-082651B107AA}">
      <dgm:prSet phldrT="[Text]"/>
      <dgm:spPr/>
      <dgm:t>
        <a:bodyPr/>
        <a:lstStyle/>
        <a:p>
          <a:r>
            <a:rPr lang="en-US"/>
            <a:t>Peter H.</a:t>
          </a:r>
        </a:p>
      </dgm:t>
    </dgm:pt>
    <dgm:pt modelId="{8AE6DE08-E49D-4812-B82F-9D16A34B4715}" type="parTrans" cxnId="{BF300ADE-ACC6-44BC-B913-23935E9F18DD}">
      <dgm:prSet/>
      <dgm:spPr/>
    </dgm:pt>
    <dgm:pt modelId="{FC04D42E-92DA-4160-B2E3-38153EF23EB9}" type="sibTrans" cxnId="{BF300ADE-ACC6-44BC-B913-23935E9F18DD}">
      <dgm:prSet/>
      <dgm:spPr/>
    </dgm:pt>
    <dgm:pt modelId="{7ED8E760-5EA4-46F7-98BC-C7486E0FAA99}" type="pres">
      <dgm:prSet presAssocID="{403471A0-3EA8-4839-89B3-BB0CE16A7E80}" presName="Name0" presStyleCnt="0">
        <dgm:presLayoutVars>
          <dgm:orgChart val="1"/>
          <dgm:chPref val="1"/>
          <dgm:dir/>
          <dgm:animOne val="branch"/>
          <dgm:animLvl val="lvl"/>
          <dgm:resizeHandles/>
        </dgm:presLayoutVars>
      </dgm:prSet>
      <dgm:spPr/>
    </dgm:pt>
    <dgm:pt modelId="{939ACDAE-38D0-4D68-BABB-F5B3AC09D60D}" type="pres">
      <dgm:prSet presAssocID="{570A8C17-1AD8-4A9E-9581-E35D704A6FC8}" presName="hierRoot1" presStyleCnt="0">
        <dgm:presLayoutVars>
          <dgm:hierBranch val="init"/>
        </dgm:presLayoutVars>
      </dgm:prSet>
      <dgm:spPr/>
    </dgm:pt>
    <dgm:pt modelId="{86C49E4A-D9EE-4CB6-B490-4D7EC7388AFB}" type="pres">
      <dgm:prSet presAssocID="{570A8C17-1AD8-4A9E-9581-E35D704A6FC8}" presName="rootComposite1" presStyleCnt="0"/>
      <dgm:spPr/>
    </dgm:pt>
    <dgm:pt modelId="{7B97FE25-4308-40CD-8DDA-6DAAF987086C}" type="pres">
      <dgm:prSet presAssocID="{570A8C17-1AD8-4A9E-9581-E35D704A6FC8}" presName="rootText1" presStyleLbl="alignAcc1" presStyleIdx="0" presStyleCnt="0">
        <dgm:presLayoutVars>
          <dgm:chPref val="3"/>
        </dgm:presLayoutVars>
      </dgm:prSet>
      <dgm:spPr/>
    </dgm:pt>
    <dgm:pt modelId="{586172EA-E868-427B-A451-F7A99907CE5B}" type="pres">
      <dgm:prSet presAssocID="{570A8C17-1AD8-4A9E-9581-E35D704A6FC8}" presName="topArc1" presStyleLbl="parChTrans1D1" presStyleIdx="0" presStyleCnt="92"/>
      <dgm:spPr/>
    </dgm:pt>
    <dgm:pt modelId="{4444EDBD-F90F-43F8-8DB9-8EFAED6D7EE4}" type="pres">
      <dgm:prSet presAssocID="{570A8C17-1AD8-4A9E-9581-E35D704A6FC8}" presName="bottomArc1" presStyleLbl="parChTrans1D1" presStyleIdx="1" presStyleCnt="92"/>
      <dgm:spPr/>
    </dgm:pt>
    <dgm:pt modelId="{14C5AB81-FB6C-4284-9256-CA8E83DF62B2}" type="pres">
      <dgm:prSet presAssocID="{570A8C17-1AD8-4A9E-9581-E35D704A6FC8}" presName="topConnNode1" presStyleLbl="node1" presStyleIdx="0" presStyleCnt="0"/>
      <dgm:spPr/>
    </dgm:pt>
    <dgm:pt modelId="{F3302982-8459-4365-9499-AEA4DB8F1318}" type="pres">
      <dgm:prSet presAssocID="{570A8C17-1AD8-4A9E-9581-E35D704A6FC8}" presName="hierChild2" presStyleCnt="0"/>
      <dgm:spPr/>
    </dgm:pt>
    <dgm:pt modelId="{95FE1FED-D390-427A-95CF-03B2AC8FB764}" type="pres">
      <dgm:prSet presAssocID="{138BD832-08EE-4FF9-B960-27EEC57549BD}" presName="Name28" presStyleLbl="parChTrans1D2" presStyleIdx="0" presStyleCnt="1"/>
      <dgm:spPr/>
    </dgm:pt>
    <dgm:pt modelId="{88E7C5D6-4CC2-452D-98E9-0D0350CEABAD}" type="pres">
      <dgm:prSet presAssocID="{082BD8AB-D7F7-4672-B193-8F29C27CC323}" presName="hierRoot2" presStyleCnt="0">
        <dgm:presLayoutVars>
          <dgm:hierBranch val="init"/>
        </dgm:presLayoutVars>
      </dgm:prSet>
      <dgm:spPr/>
    </dgm:pt>
    <dgm:pt modelId="{7394C525-E9AD-457A-9D1A-D54FB88D11D1}" type="pres">
      <dgm:prSet presAssocID="{082BD8AB-D7F7-4672-B193-8F29C27CC323}" presName="rootComposite2" presStyleCnt="0"/>
      <dgm:spPr/>
    </dgm:pt>
    <dgm:pt modelId="{C472BFB2-D50F-4B1C-BBC0-BFC097A28EA4}" type="pres">
      <dgm:prSet presAssocID="{082BD8AB-D7F7-4672-B193-8F29C27CC323}" presName="rootText2" presStyleLbl="alignAcc1" presStyleIdx="0" presStyleCnt="0">
        <dgm:presLayoutVars>
          <dgm:chPref val="3"/>
        </dgm:presLayoutVars>
      </dgm:prSet>
      <dgm:spPr/>
    </dgm:pt>
    <dgm:pt modelId="{39F35B0B-D8A0-4F4F-883C-63484B1F41FF}" type="pres">
      <dgm:prSet presAssocID="{082BD8AB-D7F7-4672-B193-8F29C27CC323}" presName="topArc2" presStyleLbl="parChTrans1D1" presStyleIdx="2" presStyleCnt="92"/>
      <dgm:spPr/>
    </dgm:pt>
    <dgm:pt modelId="{0DF0CA56-46D6-4F47-A662-E14BD30F7D2E}" type="pres">
      <dgm:prSet presAssocID="{082BD8AB-D7F7-4672-B193-8F29C27CC323}" presName="bottomArc2" presStyleLbl="parChTrans1D1" presStyleIdx="3" presStyleCnt="92"/>
      <dgm:spPr/>
    </dgm:pt>
    <dgm:pt modelId="{F9F25D1E-F9AE-40B6-B756-A8D4DD31A3BD}" type="pres">
      <dgm:prSet presAssocID="{082BD8AB-D7F7-4672-B193-8F29C27CC323}" presName="topConnNode2" presStyleLbl="node2" presStyleIdx="0" presStyleCnt="0"/>
      <dgm:spPr/>
    </dgm:pt>
    <dgm:pt modelId="{9AA05653-336F-4876-A89D-2D3342F3B01C}" type="pres">
      <dgm:prSet presAssocID="{082BD8AB-D7F7-4672-B193-8F29C27CC323}" presName="hierChild4" presStyleCnt="0"/>
      <dgm:spPr/>
    </dgm:pt>
    <dgm:pt modelId="{350D7DD5-E08F-4697-B7DF-9D12A4E4DEEF}" type="pres">
      <dgm:prSet presAssocID="{3B40DF93-BF15-457A-9643-E646B3F5612A}" presName="Name28" presStyleLbl="parChTrans1D3" presStyleIdx="0" presStyleCnt="8"/>
      <dgm:spPr/>
    </dgm:pt>
    <dgm:pt modelId="{7632CF82-34C3-4B41-81DB-BD17C86B654E}" type="pres">
      <dgm:prSet presAssocID="{44EDF441-E4BB-475E-9BAD-E3618716BC70}" presName="hierRoot2" presStyleCnt="0">
        <dgm:presLayoutVars>
          <dgm:hierBranch val="init"/>
        </dgm:presLayoutVars>
      </dgm:prSet>
      <dgm:spPr/>
    </dgm:pt>
    <dgm:pt modelId="{925F27EF-113F-4F35-8B14-6B1009BD5D66}" type="pres">
      <dgm:prSet presAssocID="{44EDF441-E4BB-475E-9BAD-E3618716BC70}" presName="rootComposite2" presStyleCnt="0"/>
      <dgm:spPr/>
    </dgm:pt>
    <dgm:pt modelId="{378F3B78-AFE2-4055-AF8F-5F39B676F598}" type="pres">
      <dgm:prSet presAssocID="{44EDF441-E4BB-475E-9BAD-E3618716BC70}" presName="rootText2" presStyleLbl="alignAcc1" presStyleIdx="0" presStyleCnt="0">
        <dgm:presLayoutVars>
          <dgm:chPref val="3"/>
        </dgm:presLayoutVars>
      </dgm:prSet>
      <dgm:spPr/>
    </dgm:pt>
    <dgm:pt modelId="{D4EB8DA4-2F7B-44E2-A397-D629F9C7BE12}" type="pres">
      <dgm:prSet presAssocID="{44EDF441-E4BB-475E-9BAD-E3618716BC70}" presName="topArc2" presStyleLbl="parChTrans1D1" presStyleIdx="4" presStyleCnt="92"/>
      <dgm:spPr/>
    </dgm:pt>
    <dgm:pt modelId="{5CBCC06C-35F2-4B4E-997D-5B8EB894D0D0}" type="pres">
      <dgm:prSet presAssocID="{44EDF441-E4BB-475E-9BAD-E3618716BC70}" presName="bottomArc2" presStyleLbl="parChTrans1D1" presStyleIdx="5" presStyleCnt="92"/>
      <dgm:spPr/>
    </dgm:pt>
    <dgm:pt modelId="{314D38C1-542B-47C5-85F0-161CB0FFC805}" type="pres">
      <dgm:prSet presAssocID="{44EDF441-E4BB-475E-9BAD-E3618716BC70}" presName="topConnNode2" presStyleLbl="node3" presStyleIdx="0" presStyleCnt="0"/>
      <dgm:spPr/>
    </dgm:pt>
    <dgm:pt modelId="{D653BFF3-42AA-445B-9B4E-177F152AF603}" type="pres">
      <dgm:prSet presAssocID="{44EDF441-E4BB-475E-9BAD-E3618716BC70}" presName="hierChild4" presStyleCnt="0"/>
      <dgm:spPr/>
    </dgm:pt>
    <dgm:pt modelId="{92880994-5F7B-4F13-A710-4A54CBE69621}" type="pres">
      <dgm:prSet presAssocID="{B4D52A3C-A808-4CC8-9ED6-B05880B6B42D}" presName="Name28" presStyleLbl="parChTrans1D4" presStyleIdx="0" presStyleCnt="34"/>
      <dgm:spPr/>
    </dgm:pt>
    <dgm:pt modelId="{95066CBF-C0DE-4ABB-AE59-B3EB428589E0}" type="pres">
      <dgm:prSet presAssocID="{1F8409B0-8D5E-4492-B4D9-854F42BE1721}" presName="hierRoot2" presStyleCnt="0">
        <dgm:presLayoutVars>
          <dgm:hierBranch val="init"/>
        </dgm:presLayoutVars>
      </dgm:prSet>
      <dgm:spPr/>
    </dgm:pt>
    <dgm:pt modelId="{1070DE3A-E02D-447C-A9C5-1CF232B21F3F}" type="pres">
      <dgm:prSet presAssocID="{1F8409B0-8D5E-4492-B4D9-854F42BE1721}" presName="rootComposite2" presStyleCnt="0"/>
      <dgm:spPr/>
    </dgm:pt>
    <dgm:pt modelId="{76EC5317-7C21-4262-B1C4-214C8613904A}" type="pres">
      <dgm:prSet presAssocID="{1F8409B0-8D5E-4492-B4D9-854F42BE1721}" presName="rootText2" presStyleLbl="alignAcc1" presStyleIdx="0" presStyleCnt="0">
        <dgm:presLayoutVars>
          <dgm:chPref val="3"/>
        </dgm:presLayoutVars>
      </dgm:prSet>
      <dgm:spPr/>
    </dgm:pt>
    <dgm:pt modelId="{B65B8013-AAEA-482C-A15D-56B4A3168288}" type="pres">
      <dgm:prSet presAssocID="{1F8409B0-8D5E-4492-B4D9-854F42BE1721}" presName="topArc2" presStyleLbl="parChTrans1D1" presStyleIdx="6" presStyleCnt="92"/>
      <dgm:spPr/>
    </dgm:pt>
    <dgm:pt modelId="{BFA79242-710C-42C1-AB5C-900D92AA0238}" type="pres">
      <dgm:prSet presAssocID="{1F8409B0-8D5E-4492-B4D9-854F42BE1721}" presName="bottomArc2" presStyleLbl="parChTrans1D1" presStyleIdx="7" presStyleCnt="92"/>
      <dgm:spPr/>
    </dgm:pt>
    <dgm:pt modelId="{6C71EE25-0726-4CDF-B0A1-5555DCA47EF6}" type="pres">
      <dgm:prSet presAssocID="{1F8409B0-8D5E-4492-B4D9-854F42BE1721}" presName="topConnNode2" presStyleLbl="node4" presStyleIdx="0" presStyleCnt="0"/>
      <dgm:spPr/>
    </dgm:pt>
    <dgm:pt modelId="{70B609BF-92A1-4399-9375-53741A39DB32}" type="pres">
      <dgm:prSet presAssocID="{1F8409B0-8D5E-4492-B4D9-854F42BE1721}" presName="hierChild4" presStyleCnt="0"/>
      <dgm:spPr/>
    </dgm:pt>
    <dgm:pt modelId="{C7D0226D-662B-4988-B8B5-AF89BC3B7022}" type="pres">
      <dgm:prSet presAssocID="{BCCEC5D3-DB40-47F9-B529-DF662E1CC752}" presName="Name28" presStyleLbl="parChTrans1D4" presStyleIdx="1" presStyleCnt="34"/>
      <dgm:spPr/>
    </dgm:pt>
    <dgm:pt modelId="{158D390D-28BD-47DE-AF69-8D4876C61E7F}" type="pres">
      <dgm:prSet presAssocID="{543F3AE5-BF12-41CC-8F92-9F6FF08AB311}" presName="hierRoot2" presStyleCnt="0">
        <dgm:presLayoutVars>
          <dgm:hierBranch val="init"/>
        </dgm:presLayoutVars>
      </dgm:prSet>
      <dgm:spPr/>
    </dgm:pt>
    <dgm:pt modelId="{6AEEBC08-2A7C-438B-9080-1E2662845AD4}" type="pres">
      <dgm:prSet presAssocID="{543F3AE5-BF12-41CC-8F92-9F6FF08AB311}" presName="rootComposite2" presStyleCnt="0"/>
      <dgm:spPr/>
    </dgm:pt>
    <dgm:pt modelId="{7053F1A6-08A3-473C-8332-179A3889B26B}" type="pres">
      <dgm:prSet presAssocID="{543F3AE5-BF12-41CC-8F92-9F6FF08AB311}" presName="rootText2" presStyleLbl="alignAcc1" presStyleIdx="0" presStyleCnt="0">
        <dgm:presLayoutVars>
          <dgm:chPref val="3"/>
        </dgm:presLayoutVars>
      </dgm:prSet>
      <dgm:spPr/>
    </dgm:pt>
    <dgm:pt modelId="{32D0AEEC-CDEF-488D-BBB4-102B149AE747}" type="pres">
      <dgm:prSet presAssocID="{543F3AE5-BF12-41CC-8F92-9F6FF08AB311}" presName="topArc2" presStyleLbl="parChTrans1D1" presStyleIdx="8" presStyleCnt="92"/>
      <dgm:spPr/>
    </dgm:pt>
    <dgm:pt modelId="{D2CEC94E-E9D5-4D69-A9B2-41F823593554}" type="pres">
      <dgm:prSet presAssocID="{543F3AE5-BF12-41CC-8F92-9F6FF08AB311}" presName="bottomArc2" presStyleLbl="parChTrans1D1" presStyleIdx="9" presStyleCnt="92"/>
      <dgm:spPr/>
    </dgm:pt>
    <dgm:pt modelId="{30D202A5-6C01-40EE-BEE5-CA9428F36B6D}" type="pres">
      <dgm:prSet presAssocID="{543F3AE5-BF12-41CC-8F92-9F6FF08AB311}" presName="topConnNode2" presStyleLbl="node4" presStyleIdx="0" presStyleCnt="0"/>
      <dgm:spPr/>
    </dgm:pt>
    <dgm:pt modelId="{91B342AD-1633-465D-A671-72A95B7080D0}" type="pres">
      <dgm:prSet presAssocID="{543F3AE5-BF12-41CC-8F92-9F6FF08AB311}" presName="hierChild4" presStyleCnt="0"/>
      <dgm:spPr/>
    </dgm:pt>
    <dgm:pt modelId="{EED14C0D-14CE-435B-9E05-D57A11A14882}" type="pres">
      <dgm:prSet presAssocID="{7079321A-FB82-4555-8C77-A973096858AC}" presName="Name28" presStyleLbl="parChTrans1D4" presStyleIdx="2" presStyleCnt="34"/>
      <dgm:spPr/>
    </dgm:pt>
    <dgm:pt modelId="{EBD3F23D-CDD3-4384-B127-891DAC41FACF}" type="pres">
      <dgm:prSet presAssocID="{1DE41B17-8F18-409C-9CF7-C3AFA7C24DCA}" presName="hierRoot2" presStyleCnt="0">
        <dgm:presLayoutVars>
          <dgm:hierBranch val="init"/>
        </dgm:presLayoutVars>
      </dgm:prSet>
      <dgm:spPr/>
    </dgm:pt>
    <dgm:pt modelId="{DBD79E92-FC31-4628-AA4E-B357B2C4CF9B}" type="pres">
      <dgm:prSet presAssocID="{1DE41B17-8F18-409C-9CF7-C3AFA7C24DCA}" presName="rootComposite2" presStyleCnt="0"/>
      <dgm:spPr/>
    </dgm:pt>
    <dgm:pt modelId="{B0357A5E-8B35-4230-AA45-A4D38D7C6080}" type="pres">
      <dgm:prSet presAssocID="{1DE41B17-8F18-409C-9CF7-C3AFA7C24DCA}" presName="rootText2" presStyleLbl="alignAcc1" presStyleIdx="0" presStyleCnt="0">
        <dgm:presLayoutVars>
          <dgm:chPref val="3"/>
        </dgm:presLayoutVars>
      </dgm:prSet>
      <dgm:spPr/>
    </dgm:pt>
    <dgm:pt modelId="{3E943F6E-1837-428A-BE81-97B5B2F5169F}" type="pres">
      <dgm:prSet presAssocID="{1DE41B17-8F18-409C-9CF7-C3AFA7C24DCA}" presName="topArc2" presStyleLbl="parChTrans1D1" presStyleIdx="10" presStyleCnt="92"/>
      <dgm:spPr/>
    </dgm:pt>
    <dgm:pt modelId="{F7FC17CC-F04A-4CC9-BA81-1BAE55B8173D}" type="pres">
      <dgm:prSet presAssocID="{1DE41B17-8F18-409C-9CF7-C3AFA7C24DCA}" presName="bottomArc2" presStyleLbl="parChTrans1D1" presStyleIdx="11" presStyleCnt="92"/>
      <dgm:spPr/>
    </dgm:pt>
    <dgm:pt modelId="{F82B53F0-2432-4F55-8656-535B0593F0C8}" type="pres">
      <dgm:prSet presAssocID="{1DE41B17-8F18-409C-9CF7-C3AFA7C24DCA}" presName="topConnNode2" presStyleLbl="node4" presStyleIdx="0" presStyleCnt="0"/>
      <dgm:spPr/>
    </dgm:pt>
    <dgm:pt modelId="{A7E4C405-2539-4921-9A8C-A6C25AC28A39}" type="pres">
      <dgm:prSet presAssocID="{1DE41B17-8F18-409C-9CF7-C3AFA7C24DCA}" presName="hierChild4" presStyleCnt="0"/>
      <dgm:spPr/>
    </dgm:pt>
    <dgm:pt modelId="{AC24FC47-8C90-44D9-A628-C563E44DA0A1}" type="pres">
      <dgm:prSet presAssocID="{1DE41B17-8F18-409C-9CF7-C3AFA7C24DCA}" presName="hierChild5" presStyleCnt="0"/>
      <dgm:spPr/>
    </dgm:pt>
    <dgm:pt modelId="{31149CF9-8211-4D95-9579-C7E4AA2C1C88}" type="pres">
      <dgm:prSet presAssocID="{6D768196-BE69-459F-AEFA-3E12E18765AA}" presName="Name28" presStyleLbl="parChTrans1D4" presStyleIdx="3" presStyleCnt="34"/>
      <dgm:spPr/>
    </dgm:pt>
    <dgm:pt modelId="{EB3E44A9-00FE-4B70-BAC2-92023A7385A7}" type="pres">
      <dgm:prSet presAssocID="{FA706BB1-A4FE-4458-AC5F-03A25695B815}" presName="hierRoot2" presStyleCnt="0">
        <dgm:presLayoutVars>
          <dgm:hierBranch val="init"/>
        </dgm:presLayoutVars>
      </dgm:prSet>
      <dgm:spPr/>
    </dgm:pt>
    <dgm:pt modelId="{5FF52882-9C3D-4510-936F-343F4DA63937}" type="pres">
      <dgm:prSet presAssocID="{FA706BB1-A4FE-4458-AC5F-03A25695B815}" presName="rootComposite2" presStyleCnt="0"/>
      <dgm:spPr/>
    </dgm:pt>
    <dgm:pt modelId="{8E841290-E53B-44CC-929A-B289BB62BE3C}" type="pres">
      <dgm:prSet presAssocID="{FA706BB1-A4FE-4458-AC5F-03A25695B815}" presName="rootText2" presStyleLbl="alignAcc1" presStyleIdx="0" presStyleCnt="0">
        <dgm:presLayoutVars>
          <dgm:chPref val="3"/>
        </dgm:presLayoutVars>
      </dgm:prSet>
      <dgm:spPr/>
    </dgm:pt>
    <dgm:pt modelId="{CC346A84-45DA-4C18-B538-41A63700912C}" type="pres">
      <dgm:prSet presAssocID="{FA706BB1-A4FE-4458-AC5F-03A25695B815}" presName="topArc2" presStyleLbl="parChTrans1D1" presStyleIdx="12" presStyleCnt="92"/>
      <dgm:spPr/>
    </dgm:pt>
    <dgm:pt modelId="{F9C0D3AF-05FC-4644-ACBF-430CC70027EC}" type="pres">
      <dgm:prSet presAssocID="{FA706BB1-A4FE-4458-AC5F-03A25695B815}" presName="bottomArc2" presStyleLbl="parChTrans1D1" presStyleIdx="13" presStyleCnt="92"/>
      <dgm:spPr/>
    </dgm:pt>
    <dgm:pt modelId="{A101440B-8034-4622-AFE8-A4D67B098F07}" type="pres">
      <dgm:prSet presAssocID="{FA706BB1-A4FE-4458-AC5F-03A25695B815}" presName="topConnNode2" presStyleLbl="node4" presStyleIdx="0" presStyleCnt="0"/>
      <dgm:spPr/>
    </dgm:pt>
    <dgm:pt modelId="{0CBEE15D-86F2-493A-890D-395F52CCCA22}" type="pres">
      <dgm:prSet presAssocID="{FA706BB1-A4FE-4458-AC5F-03A25695B815}" presName="hierChild4" presStyleCnt="0"/>
      <dgm:spPr/>
    </dgm:pt>
    <dgm:pt modelId="{FCCBAB2E-3EB3-4086-8844-841FD317E5F1}" type="pres">
      <dgm:prSet presAssocID="{FA706BB1-A4FE-4458-AC5F-03A25695B815}" presName="hierChild5" presStyleCnt="0"/>
      <dgm:spPr/>
    </dgm:pt>
    <dgm:pt modelId="{54BE9184-4A50-4B7C-BD6C-604BC953254B}" type="pres">
      <dgm:prSet presAssocID="{543F3AE5-BF12-41CC-8F92-9F6FF08AB311}" presName="hierChild5" presStyleCnt="0"/>
      <dgm:spPr/>
    </dgm:pt>
    <dgm:pt modelId="{A722BFFE-FC8A-44EF-821D-90017A643EDF}" type="pres">
      <dgm:prSet presAssocID="{1F8409B0-8D5E-4492-B4D9-854F42BE1721}" presName="hierChild5" presStyleCnt="0"/>
      <dgm:spPr/>
    </dgm:pt>
    <dgm:pt modelId="{F7F6AFBC-5FAF-4778-98F2-15FE5ABE7A69}" type="pres">
      <dgm:prSet presAssocID="{44EDF441-E4BB-475E-9BAD-E3618716BC70}" presName="hierChild5" presStyleCnt="0"/>
      <dgm:spPr/>
    </dgm:pt>
    <dgm:pt modelId="{E5AC9DC3-8DC6-485A-B28E-349C59F70BDB}" type="pres">
      <dgm:prSet presAssocID="{0812969F-2ABD-41E4-A077-34FC88AC3E89}" presName="Name28" presStyleLbl="parChTrans1D3" presStyleIdx="1" presStyleCnt="8"/>
      <dgm:spPr/>
    </dgm:pt>
    <dgm:pt modelId="{AA95D4E2-A5F0-484B-84B8-4496E7787B50}" type="pres">
      <dgm:prSet presAssocID="{1166DCF3-9F4E-4A23-A06F-B54992FC3221}" presName="hierRoot2" presStyleCnt="0">
        <dgm:presLayoutVars>
          <dgm:hierBranch val="init"/>
        </dgm:presLayoutVars>
      </dgm:prSet>
      <dgm:spPr/>
    </dgm:pt>
    <dgm:pt modelId="{C45B187B-32A1-4503-9FB4-4D596763EE03}" type="pres">
      <dgm:prSet presAssocID="{1166DCF3-9F4E-4A23-A06F-B54992FC3221}" presName="rootComposite2" presStyleCnt="0"/>
      <dgm:spPr/>
    </dgm:pt>
    <dgm:pt modelId="{2A669EDA-34C5-42BA-8167-C57696F33F50}" type="pres">
      <dgm:prSet presAssocID="{1166DCF3-9F4E-4A23-A06F-B54992FC3221}" presName="rootText2" presStyleLbl="alignAcc1" presStyleIdx="0" presStyleCnt="0">
        <dgm:presLayoutVars>
          <dgm:chPref val="3"/>
        </dgm:presLayoutVars>
      </dgm:prSet>
      <dgm:spPr/>
    </dgm:pt>
    <dgm:pt modelId="{10C9F64C-577E-40FB-9E1D-A612C4A7FA93}" type="pres">
      <dgm:prSet presAssocID="{1166DCF3-9F4E-4A23-A06F-B54992FC3221}" presName="topArc2" presStyleLbl="parChTrans1D1" presStyleIdx="14" presStyleCnt="92"/>
      <dgm:spPr/>
    </dgm:pt>
    <dgm:pt modelId="{9799A0DC-4414-4379-BF30-552BF8FB2A9E}" type="pres">
      <dgm:prSet presAssocID="{1166DCF3-9F4E-4A23-A06F-B54992FC3221}" presName="bottomArc2" presStyleLbl="parChTrans1D1" presStyleIdx="15" presStyleCnt="92"/>
      <dgm:spPr/>
    </dgm:pt>
    <dgm:pt modelId="{8FFDA8F7-4B11-4A25-ABD6-AE3A4B4762D1}" type="pres">
      <dgm:prSet presAssocID="{1166DCF3-9F4E-4A23-A06F-B54992FC3221}" presName="topConnNode2" presStyleLbl="node3" presStyleIdx="0" presStyleCnt="0"/>
      <dgm:spPr/>
    </dgm:pt>
    <dgm:pt modelId="{3B41A965-8BA8-4919-86BA-180A212D5E38}" type="pres">
      <dgm:prSet presAssocID="{1166DCF3-9F4E-4A23-A06F-B54992FC3221}" presName="hierChild4" presStyleCnt="0"/>
      <dgm:spPr/>
    </dgm:pt>
    <dgm:pt modelId="{5D7BEA9F-53BF-4B76-B1BF-46FBAE011F2F}" type="pres">
      <dgm:prSet presAssocID="{B64CB38F-5778-499F-9F3A-0B4ECDE104EF}" presName="Name28" presStyleLbl="parChTrans1D4" presStyleIdx="4" presStyleCnt="34"/>
      <dgm:spPr/>
    </dgm:pt>
    <dgm:pt modelId="{B2A962E3-DB6B-4A11-8CC8-AAFCBF1350E4}" type="pres">
      <dgm:prSet presAssocID="{7413B26B-A17D-4031-BA84-4F8A384A0591}" presName="hierRoot2" presStyleCnt="0">
        <dgm:presLayoutVars>
          <dgm:hierBranch val="init"/>
        </dgm:presLayoutVars>
      </dgm:prSet>
      <dgm:spPr/>
    </dgm:pt>
    <dgm:pt modelId="{7BC6E899-79B9-4C0A-8C7B-C9F7FB155A3B}" type="pres">
      <dgm:prSet presAssocID="{7413B26B-A17D-4031-BA84-4F8A384A0591}" presName="rootComposite2" presStyleCnt="0"/>
      <dgm:spPr/>
    </dgm:pt>
    <dgm:pt modelId="{5F88F480-1B14-4AFD-9352-A8575E8EFD72}" type="pres">
      <dgm:prSet presAssocID="{7413B26B-A17D-4031-BA84-4F8A384A0591}" presName="rootText2" presStyleLbl="alignAcc1" presStyleIdx="0" presStyleCnt="0">
        <dgm:presLayoutVars>
          <dgm:chPref val="3"/>
        </dgm:presLayoutVars>
      </dgm:prSet>
      <dgm:spPr/>
    </dgm:pt>
    <dgm:pt modelId="{28EA8E1C-4B77-4451-998F-8BF98581B7AC}" type="pres">
      <dgm:prSet presAssocID="{7413B26B-A17D-4031-BA84-4F8A384A0591}" presName="topArc2" presStyleLbl="parChTrans1D1" presStyleIdx="16" presStyleCnt="92"/>
      <dgm:spPr/>
    </dgm:pt>
    <dgm:pt modelId="{D34828A3-797B-4436-B5BC-67DAC4613731}" type="pres">
      <dgm:prSet presAssocID="{7413B26B-A17D-4031-BA84-4F8A384A0591}" presName="bottomArc2" presStyleLbl="parChTrans1D1" presStyleIdx="17" presStyleCnt="92"/>
      <dgm:spPr/>
    </dgm:pt>
    <dgm:pt modelId="{0F80D91A-B5DF-4766-BBB1-6F2EF21BA3F7}" type="pres">
      <dgm:prSet presAssocID="{7413B26B-A17D-4031-BA84-4F8A384A0591}" presName="topConnNode2" presStyleLbl="node4" presStyleIdx="0" presStyleCnt="0"/>
      <dgm:spPr/>
    </dgm:pt>
    <dgm:pt modelId="{36AB4A06-8F69-4E99-8E0D-CAC713CB4BAC}" type="pres">
      <dgm:prSet presAssocID="{7413B26B-A17D-4031-BA84-4F8A384A0591}" presName="hierChild4" presStyleCnt="0"/>
      <dgm:spPr/>
    </dgm:pt>
    <dgm:pt modelId="{10E440C2-8AA4-471C-B21D-55A7E42FE1C2}" type="pres">
      <dgm:prSet presAssocID="{D9A8EFCC-8E86-4273-B624-C0FC834CEA13}" presName="Name28" presStyleLbl="parChTrans1D4" presStyleIdx="5" presStyleCnt="34"/>
      <dgm:spPr/>
    </dgm:pt>
    <dgm:pt modelId="{E4724EE9-A838-4298-9F2B-C9A66A551C41}" type="pres">
      <dgm:prSet presAssocID="{5392BCBA-6A02-43FC-842E-A207C34ECB9B}" presName="hierRoot2" presStyleCnt="0">
        <dgm:presLayoutVars>
          <dgm:hierBranch val="init"/>
        </dgm:presLayoutVars>
      </dgm:prSet>
      <dgm:spPr/>
    </dgm:pt>
    <dgm:pt modelId="{3D0BD265-F384-4D81-B7FC-C178DF67F256}" type="pres">
      <dgm:prSet presAssocID="{5392BCBA-6A02-43FC-842E-A207C34ECB9B}" presName="rootComposite2" presStyleCnt="0"/>
      <dgm:spPr/>
    </dgm:pt>
    <dgm:pt modelId="{380A8319-1DA2-47B5-B6C3-854B5214E86A}" type="pres">
      <dgm:prSet presAssocID="{5392BCBA-6A02-43FC-842E-A207C34ECB9B}" presName="rootText2" presStyleLbl="alignAcc1" presStyleIdx="0" presStyleCnt="0">
        <dgm:presLayoutVars>
          <dgm:chPref val="3"/>
        </dgm:presLayoutVars>
      </dgm:prSet>
      <dgm:spPr/>
    </dgm:pt>
    <dgm:pt modelId="{B36D9B14-41F6-4191-998A-30D42C0A7110}" type="pres">
      <dgm:prSet presAssocID="{5392BCBA-6A02-43FC-842E-A207C34ECB9B}" presName="topArc2" presStyleLbl="parChTrans1D1" presStyleIdx="18" presStyleCnt="92"/>
      <dgm:spPr/>
    </dgm:pt>
    <dgm:pt modelId="{3EBBFE81-B22E-4A35-84DD-AEB1B0F68975}" type="pres">
      <dgm:prSet presAssocID="{5392BCBA-6A02-43FC-842E-A207C34ECB9B}" presName="bottomArc2" presStyleLbl="parChTrans1D1" presStyleIdx="19" presStyleCnt="92"/>
      <dgm:spPr/>
    </dgm:pt>
    <dgm:pt modelId="{5F01342B-6E9F-49AA-9B57-9B9AFE07C92D}" type="pres">
      <dgm:prSet presAssocID="{5392BCBA-6A02-43FC-842E-A207C34ECB9B}" presName="topConnNode2" presStyleLbl="node4" presStyleIdx="0" presStyleCnt="0"/>
      <dgm:spPr/>
    </dgm:pt>
    <dgm:pt modelId="{4826FF82-7C54-4213-B95B-59DC8698ACFA}" type="pres">
      <dgm:prSet presAssocID="{5392BCBA-6A02-43FC-842E-A207C34ECB9B}" presName="hierChild4" presStyleCnt="0"/>
      <dgm:spPr/>
    </dgm:pt>
    <dgm:pt modelId="{6D29340A-814D-41EB-89E8-8776C15C64FA}" type="pres">
      <dgm:prSet presAssocID="{3681235A-A6A7-49EC-9AA8-55DC677717C9}" presName="Name28" presStyleLbl="parChTrans1D4" presStyleIdx="6" presStyleCnt="34"/>
      <dgm:spPr/>
    </dgm:pt>
    <dgm:pt modelId="{480E7279-2802-4090-9CB9-E5BF233D3F07}" type="pres">
      <dgm:prSet presAssocID="{049D9585-904A-4A4D-B7BF-B5E9A469D716}" presName="hierRoot2" presStyleCnt="0">
        <dgm:presLayoutVars>
          <dgm:hierBranch val="init"/>
        </dgm:presLayoutVars>
      </dgm:prSet>
      <dgm:spPr/>
    </dgm:pt>
    <dgm:pt modelId="{C8D201E9-06A0-4315-A21E-8B3B50FB7F62}" type="pres">
      <dgm:prSet presAssocID="{049D9585-904A-4A4D-B7BF-B5E9A469D716}" presName="rootComposite2" presStyleCnt="0"/>
      <dgm:spPr/>
    </dgm:pt>
    <dgm:pt modelId="{EB1213F0-AC86-4437-BDEA-923341C0429D}" type="pres">
      <dgm:prSet presAssocID="{049D9585-904A-4A4D-B7BF-B5E9A469D716}" presName="rootText2" presStyleLbl="alignAcc1" presStyleIdx="0" presStyleCnt="0">
        <dgm:presLayoutVars>
          <dgm:chPref val="3"/>
        </dgm:presLayoutVars>
      </dgm:prSet>
      <dgm:spPr/>
    </dgm:pt>
    <dgm:pt modelId="{F96A152F-62A0-466B-8958-556A42DAE169}" type="pres">
      <dgm:prSet presAssocID="{049D9585-904A-4A4D-B7BF-B5E9A469D716}" presName="topArc2" presStyleLbl="parChTrans1D1" presStyleIdx="20" presStyleCnt="92"/>
      <dgm:spPr/>
    </dgm:pt>
    <dgm:pt modelId="{02F53988-4818-426F-A686-13A698BFDBBE}" type="pres">
      <dgm:prSet presAssocID="{049D9585-904A-4A4D-B7BF-B5E9A469D716}" presName="bottomArc2" presStyleLbl="parChTrans1D1" presStyleIdx="21" presStyleCnt="92"/>
      <dgm:spPr/>
    </dgm:pt>
    <dgm:pt modelId="{904A43A9-882E-4D7A-AAA9-12CC96BD15D8}" type="pres">
      <dgm:prSet presAssocID="{049D9585-904A-4A4D-B7BF-B5E9A469D716}" presName="topConnNode2" presStyleLbl="node4" presStyleIdx="0" presStyleCnt="0"/>
      <dgm:spPr/>
    </dgm:pt>
    <dgm:pt modelId="{03B0A996-66A0-40AC-BE54-FA5E30B9759B}" type="pres">
      <dgm:prSet presAssocID="{049D9585-904A-4A4D-B7BF-B5E9A469D716}" presName="hierChild4" presStyleCnt="0"/>
      <dgm:spPr/>
    </dgm:pt>
    <dgm:pt modelId="{36F25A75-DE37-4F9F-879A-6D2FF3C3350D}" type="pres">
      <dgm:prSet presAssocID="{049D9585-904A-4A4D-B7BF-B5E9A469D716}" presName="hierChild5" presStyleCnt="0"/>
      <dgm:spPr/>
    </dgm:pt>
    <dgm:pt modelId="{3F03A6C6-18BA-45B2-AB94-E0322A3D7926}" type="pres">
      <dgm:prSet presAssocID="{DB2811D4-1EA4-45D9-AF8F-28702617FFBD}" presName="Name28" presStyleLbl="parChTrans1D4" presStyleIdx="7" presStyleCnt="34"/>
      <dgm:spPr/>
    </dgm:pt>
    <dgm:pt modelId="{223B2EDD-B4F9-43D3-9A86-A88904F6FDB9}" type="pres">
      <dgm:prSet presAssocID="{51361345-526D-4865-85C0-03AA3824C826}" presName="hierRoot2" presStyleCnt="0">
        <dgm:presLayoutVars>
          <dgm:hierBranch val="init"/>
        </dgm:presLayoutVars>
      </dgm:prSet>
      <dgm:spPr/>
    </dgm:pt>
    <dgm:pt modelId="{A9E49781-A70E-4644-8D94-2B1B89C54F93}" type="pres">
      <dgm:prSet presAssocID="{51361345-526D-4865-85C0-03AA3824C826}" presName="rootComposite2" presStyleCnt="0"/>
      <dgm:spPr/>
    </dgm:pt>
    <dgm:pt modelId="{B4816B32-D923-4F24-8869-E27F31CB36E5}" type="pres">
      <dgm:prSet presAssocID="{51361345-526D-4865-85C0-03AA3824C826}" presName="rootText2" presStyleLbl="alignAcc1" presStyleIdx="0" presStyleCnt="0">
        <dgm:presLayoutVars>
          <dgm:chPref val="3"/>
        </dgm:presLayoutVars>
      </dgm:prSet>
      <dgm:spPr/>
    </dgm:pt>
    <dgm:pt modelId="{22DB2808-9754-4C17-A4EC-492CF916B77E}" type="pres">
      <dgm:prSet presAssocID="{51361345-526D-4865-85C0-03AA3824C826}" presName="topArc2" presStyleLbl="parChTrans1D1" presStyleIdx="22" presStyleCnt="92"/>
      <dgm:spPr/>
    </dgm:pt>
    <dgm:pt modelId="{CE9975FD-4683-4DFB-9DAD-FAD217981C3A}" type="pres">
      <dgm:prSet presAssocID="{51361345-526D-4865-85C0-03AA3824C826}" presName="bottomArc2" presStyleLbl="parChTrans1D1" presStyleIdx="23" presStyleCnt="92"/>
      <dgm:spPr/>
    </dgm:pt>
    <dgm:pt modelId="{18D4CF23-0E36-4149-A1F0-16DC6C4DA3B2}" type="pres">
      <dgm:prSet presAssocID="{51361345-526D-4865-85C0-03AA3824C826}" presName="topConnNode2" presStyleLbl="node4" presStyleIdx="0" presStyleCnt="0"/>
      <dgm:spPr/>
    </dgm:pt>
    <dgm:pt modelId="{8B4A0CA5-37EB-406C-AFB3-936D59E6AD47}" type="pres">
      <dgm:prSet presAssocID="{51361345-526D-4865-85C0-03AA3824C826}" presName="hierChild4" presStyleCnt="0"/>
      <dgm:spPr/>
    </dgm:pt>
    <dgm:pt modelId="{5D47B24F-DD33-4D7E-B285-1584636D2AF3}" type="pres">
      <dgm:prSet presAssocID="{51361345-526D-4865-85C0-03AA3824C826}" presName="hierChild5" presStyleCnt="0"/>
      <dgm:spPr/>
    </dgm:pt>
    <dgm:pt modelId="{334E6EA0-51FA-4AED-A247-2D678105B141}" type="pres">
      <dgm:prSet presAssocID="{5392BCBA-6A02-43FC-842E-A207C34ECB9B}" presName="hierChild5" presStyleCnt="0"/>
      <dgm:spPr/>
    </dgm:pt>
    <dgm:pt modelId="{E802A01E-5DF1-4C14-9313-76E9A9114E92}" type="pres">
      <dgm:prSet presAssocID="{7413B26B-A17D-4031-BA84-4F8A384A0591}" presName="hierChild5" presStyleCnt="0"/>
      <dgm:spPr/>
    </dgm:pt>
    <dgm:pt modelId="{F85A6267-09A8-444D-86FE-DD6F8FE5F7FC}" type="pres">
      <dgm:prSet presAssocID="{1166DCF3-9F4E-4A23-A06F-B54992FC3221}" presName="hierChild5" presStyleCnt="0"/>
      <dgm:spPr/>
    </dgm:pt>
    <dgm:pt modelId="{A72A33F8-AE05-4F84-AE48-16474DEE6CD3}" type="pres">
      <dgm:prSet presAssocID="{6ECEC5F7-C760-42B1-996E-AE7BE811FC28}" presName="Name28" presStyleLbl="parChTrans1D3" presStyleIdx="2" presStyleCnt="8"/>
      <dgm:spPr/>
    </dgm:pt>
    <dgm:pt modelId="{8C3644D7-74EC-4F6A-B293-8E0EFF22B6C3}" type="pres">
      <dgm:prSet presAssocID="{9E74BBE5-DEA0-443C-B685-84DF0575CF05}" presName="hierRoot2" presStyleCnt="0">
        <dgm:presLayoutVars>
          <dgm:hierBranch val="init"/>
        </dgm:presLayoutVars>
      </dgm:prSet>
      <dgm:spPr/>
    </dgm:pt>
    <dgm:pt modelId="{C39A3550-7DD8-4195-A832-70D991C4671C}" type="pres">
      <dgm:prSet presAssocID="{9E74BBE5-DEA0-443C-B685-84DF0575CF05}" presName="rootComposite2" presStyleCnt="0"/>
      <dgm:spPr/>
    </dgm:pt>
    <dgm:pt modelId="{41172F00-91A8-4596-8D30-FB0AB7AAC8D1}" type="pres">
      <dgm:prSet presAssocID="{9E74BBE5-DEA0-443C-B685-84DF0575CF05}" presName="rootText2" presStyleLbl="alignAcc1" presStyleIdx="0" presStyleCnt="0">
        <dgm:presLayoutVars>
          <dgm:chPref val="3"/>
        </dgm:presLayoutVars>
      </dgm:prSet>
      <dgm:spPr/>
    </dgm:pt>
    <dgm:pt modelId="{4B394909-4DB5-4A21-B594-0C2F331A1079}" type="pres">
      <dgm:prSet presAssocID="{9E74BBE5-DEA0-443C-B685-84DF0575CF05}" presName="topArc2" presStyleLbl="parChTrans1D1" presStyleIdx="24" presStyleCnt="92"/>
      <dgm:spPr/>
    </dgm:pt>
    <dgm:pt modelId="{FB6EE4E7-E44D-43DF-91EC-F8D0045C1400}" type="pres">
      <dgm:prSet presAssocID="{9E74BBE5-DEA0-443C-B685-84DF0575CF05}" presName="bottomArc2" presStyleLbl="parChTrans1D1" presStyleIdx="25" presStyleCnt="92"/>
      <dgm:spPr/>
    </dgm:pt>
    <dgm:pt modelId="{71964112-73B4-4BC6-87D5-635657BC96AE}" type="pres">
      <dgm:prSet presAssocID="{9E74BBE5-DEA0-443C-B685-84DF0575CF05}" presName="topConnNode2" presStyleLbl="node3" presStyleIdx="0" presStyleCnt="0"/>
      <dgm:spPr/>
    </dgm:pt>
    <dgm:pt modelId="{B30B869B-EE81-41FA-837B-E35E4F168D21}" type="pres">
      <dgm:prSet presAssocID="{9E74BBE5-DEA0-443C-B685-84DF0575CF05}" presName="hierChild4" presStyleCnt="0"/>
      <dgm:spPr/>
    </dgm:pt>
    <dgm:pt modelId="{F68B2F93-0F7A-4057-9F8B-BB364EFA787D}" type="pres">
      <dgm:prSet presAssocID="{6A7828AA-729C-4FE1-B1EB-A4B599778F4D}" presName="Name28" presStyleLbl="parChTrans1D4" presStyleIdx="8" presStyleCnt="34"/>
      <dgm:spPr/>
    </dgm:pt>
    <dgm:pt modelId="{C7DBAF92-15EF-4ADA-83F1-A644B823C7EF}" type="pres">
      <dgm:prSet presAssocID="{586097DD-91E9-413B-89D3-8DE6FBF145C3}" presName="hierRoot2" presStyleCnt="0">
        <dgm:presLayoutVars>
          <dgm:hierBranch val="init"/>
        </dgm:presLayoutVars>
      </dgm:prSet>
      <dgm:spPr/>
    </dgm:pt>
    <dgm:pt modelId="{1333A9D3-2486-456B-ACA8-FC6DCAF33372}" type="pres">
      <dgm:prSet presAssocID="{586097DD-91E9-413B-89D3-8DE6FBF145C3}" presName="rootComposite2" presStyleCnt="0"/>
      <dgm:spPr/>
    </dgm:pt>
    <dgm:pt modelId="{930E3690-1D52-4C9B-82DD-769E5E3EADE3}" type="pres">
      <dgm:prSet presAssocID="{586097DD-91E9-413B-89D3-8DE6FBF145C3}" presName="rootText2" presStyleLbl="alignAcc1" presStyleIdx="0" presStyleCnt="0">
        <dgm:presLayoutVars>
          <dgm:chPref val="3"/>
        </dgm:presLayoutVars>
      </dgm:prSet>
      <dgm:spPr/>
    </dgm:pt>
    <dgm:pt modelId="{DC683598-7607-4A1E-8D25-9E471F63C5BD}" type="pres">
      <dgm:prSet presAssocID="{586097DD-91E9-413B-89D3-8DE6FBF145C3}" presName="topArc2" presStyleLbl="parChTrans1D1" presStyleIdx="26" presStyleCnt="92"/>
      <dgm:spPr/>
    </dgm:pt>
    <dgm:pt modelId="{3A51B684-6896-46F5-88A6-FDD13EA54564}" type="pres">
      <dgm:prSet presAssocID="{586097DD-91E9-413B-89D3-8DE6FBF145C3}" presName="bottomArc2" presStyleLbl="parChTrans1D1" presStyleIdx="27" presStyleCnt="92"/>
      <dgm:spPr/>
    </dgm:pt>
    <dgm:pt modelId="{32523B5C-A6F8-4FBC-B1D8-AB87E66ADEA2}" type="pres">
      <dgm:prSet presAssocID="{586097DD-91E9-413B-89D3-8DE6FBF145C3}" presName="topConnNode2" presStyleLbl="node4" presStyleIdx="0" presStyleCnt="0"/>
      <dgm:spPr/>
    </dgm:pt>
    <dgm:pt modelId="{FFA1000A-2257-4A8A-9E4F-18CFE3F2D231}" type="pres">
      <dgm:prSet presAssocID="{586097DD-91E9-413B-89D3-8DE6FBF145C3}" presName="hierChild4" presStyleCnt="0"/>
      <dgm:spPr/>
    </dgm:pt>
    <dgm:pt modelId="{5C1FC496-7D96-40BD-8546-B3D94CD58849}" type="pres">
      <dgm:prSet presAssocID="{1614D169-AB47-40EB-9228-26D38FFF75A1}" presName="Name28" presStyleLbl="parChTrans1D4" presStyleIdx="9" presStyleCnt="34"/>
      <dgm:spPr/>
    </dgm:pt>
    <dgm:pt modelId="{C85A9057-20FF-445E-8650-E4353F85FCD3}" type="pres">
      <dgm:prSet presAssocID="{20110125-B70E-4B47-93C7-4E2B7AECE4D3}" presName="hierRoot2" presStyleCnt="0">
        <dgm:presLayoutVars>
          <dgm:hierBranch val="init"/>
        </dgm:presLayoutVars>
      </dgm:prSet>
      <dgm:spPr/>
    </dgm:pt>
    <dgm:pt modelId="{D69B01E3-179E-42F8-BE0B-3AE0C908E2B1}" type="pres">
      <dgm:prSet presAssocID="{20110125-B70E-4B47-93C7-4E2B7AECE4D3}" presName="rootComposite2" presStyleCnt="0"/>
      <dgm:spPr/>
    </dgm:pt>
    <dgm:pt modelId="{05DACEF4-BD0B-40DB-A0F9-19926095386D}" type="pres">
      <dgm:prSet presAssocID="{20110125-B70E-4B47-93C7-4E2B7AECE4D3}" presName="rootText2" presStyleLbl="alignAcc1" presStyleIdx="0" presStyleCnt="0">
        <dgm:presLayoutVars>
          <dgm:chPref val="3"/>
        </dgm:presLayoutVars>
      </dgm:prSet>
      <dgm:spPr/>
    </dgm:pt>
    <dgm:pt modelId="{E741B138-DBA4-4350-B6A8-263BD8C90A40}" type="pres">
      <dgm:prSet presAssocID="{20110125-B70E-4B47-93C7-4E2B7AECE4D3}" presName="topArc2" presStyleLbl="parChTrans1D1" presStyleIdx="28" presStyleCnt="92"/>
      <dgm:spPr/>
    </dgm:pt>
    <dgm:pt modelId="{7475EA16-51A6-4885-9B3C-FB3E8710C8C0}" type="pres">
      <dgm:prSet presAssocID="{20110125-B70E-4B47-93C7-4E2B7AECE4D3}" presName="bottomArc2" presStyleLbl="parChTrans1D1" presStyleIdx="29" presStyleCnt="92"/>
      <dgm:spPr/>
    </dgm:pt>
    <dgm:pt modelId="{88359AC0-2D97-4E3E-8D75-31CADDF10776}" type="pres">
      <dgm:prSet presAssocID="{20110125-B70E-4B47-93C7-4E2B7AECE4D3}" presName="topConnNode2" presStyleLbl="node4" presStyleIdx="0" presStyleCnt="0"/>
      <dgm:spPr/>
    </dgm:pt>
    <dgm:pt modelId="{BE66EC62-5D7D-4073-8B06-91F82DB99A10}" type="pres">
      <dgm:prSet presAssocID="{20110125-B70E-4B47-93C7-4E2B7AECE4D3}" presName="hierChild4" presStyleCnt="0"/>
      <dgm:spPr/>
    </dgm:pt>
    <dgm:pt modelId="{205B015F-E34D-4CB4-B628-17C2F9F8B5DB}" type="pres">
      <dgm:prSet presAssocID="{E1DD61D0-981D-49AE-BC14-6EF793BFE8D6}" presName="Name28" presStyleLbl="parChTrans1D4" presStyleIdx="10" presStyleCnt="34"/>
      <dgm:spPr/>
    </dgm:pt>
    <dgm:pt modelId="{B4831087-8331-4B2A-92A7-9E89453F7647}" type="pres">
      <dgm:prSet presAssocID="{E17E1F04-A4D4-4B81-A72D-354551B9C604}" presName="hierRoot2" presStyleCnt="0">
        <dgm:presLayoutVars>
          <dgm:hierBranch val="init"/>
        </dgm:presLayoutVars>
      </dgm:prSet>
      <dgm:spPr/>
    </dgm:pt>
    <dgm:pt modelId="{CA82CC0D-E786-489A-83A7-6A43402EADD7}" type="pres">
      <dgm:prSet presAssocID="{E17E1F04-A4D4-4B81-A72D-354551B9C604}" presName="rootComposite2" presStyleCnt="0"/>
      <dgm:spPr/>
    </dgm:pt>
    <dgm:pt modelId="{9E7025DE-EC39-4CEB-81BC-C2962652ADC0}" type="pres">
      <dgm:prSet presAssocID="{E17E1F04-A4D4-4B81-A72D-354551B9C604}" presName="rootText2" presStyleLbl="alignAcc1" presStyleIdx="0" presStyleCnt="0">
        <dgm:presLayoutVars>
          <dgm:chPref val="3"/>
        </dgm:presLayoutVars>
      </dgm:prSet>
      <dgm:spPr/>
    </dgm:pt>
    <dgm:pt modelId="{A6771985-DA7E-40EA-ABFA-A2427305113C}" type="pres">
      <dgm:prSet presAssocID="{E17E1F04-A4D4-4B81-A72D-354551B9C604}" presName="topArc2" presStyleLbl="parChTrans1D1" presStyleIdx="30" presStyleCnt="92"/>
      <dgm:spPr/>
    </dgm:pt>
    <dgm:pt modelId="{6C33B572-E4A6-4E5C-94D4-A81A07189C7D}" type="pres">
      <dgm:prSet presAssocID="{E17E1F04-A4D4-4B81-A72D-354551B9C604}" presName="bottomArc2" presStyleLbl="parChTrans1D1" presStyleIdx="31" presStyleCnt="92"/>
      <dgm:spPr/>
    </dgm:pt>
    <dgm:pt modelId="{A87CB7E7-1AB2-44E7-9978-040D12D73E8B}" type="pres">
      <dgm:prSet presAssocID="{E17E1F04-A4D4-4B81-A72D-354551B9C604}" presName="topConnNode2" presStyleLbl="node4" presStyleIdx="0" presStyleCnt="0"/>
      <dgm:spPr/>
    </dgm:pt>
    <dgm:pt modelId="{883F911A-11F6-417C-AC08-CFB5DE766953}" type="pres">
      <dgm:prSet presAssocID="{E17E1F04-A4D4-4B81-A72D-354551B9C604}" presName="hierChild4" presStyleCnt="0"/>
      <dgm:spPr/>
    </dgm:pt>
    <dgm:pt modelId="{56D7E465-686D-472A-A7E4-29432AB54941}" type="pres">
      <dgm:prSet presAssocID="{E17E1F04-A4D4-4B81-A72D-354551B9C604}" presName="hierChild5" presStyleCnt="0"/>
      <dgm:spPr/>
    </dgm:pt>
    <dgm:pt modelId="{4BA81D83-2C20-4E53-892E-C3EEC9DDF5AF}" type="pres">
      <dgm:prSet presAssocID="{AC065221-E6B2-4456-80A8-2981D835F184}" presName="Name28" presStyleLbl="parChTrans1D4" presStyleIdx="11" presStyleCnt="34"/>
      <dgm:spPr/>
    </dgm:pt>
    <dgm:pt modelId="{25893120-E7C5-4B31-9088-BBFF75C8ACE1}" type="pres">
      <dgm:prSet presAssocID="{774EF6DC-634E-41AF-BB5A-E3710F9A2C9A}" presName="hierRoot2" presStyleCnt="0">
        <dgm:presLayoutVars>
          <dgm:hierBranch val="init"/>
        </dgm:presLayoutVars>
      </dgm:prSet>
      <dgm:spPr/>
    </dgm:pt>
    <dgm:pt modelId="{A3D76380-EE29-47A9-93E5-FCE6F545D397}" type="pres">
      <dgm:prSet presAssocID="{774EF6DC-634E-41AF-BB5A-E3710F9A2C9A}" presName="rootComposite2" presStyleCnt="0"/>
      <dgm:spPr/>
    </dgm:pt>
    <dgm:pt modelId="{353BB68D-9DEF-4A5C-B0B1-408AD5508871}" type="pres">
      <dgm:prSet presAssocID="{774EF6DC-634E-41AF-BB5A-E3710F9A2C9A}" presName="rootText2" presStyleLbl="alignAcc1" presStyleIdx="0" presStyleCnt="0">
        <dgm:presLayoutVars>
          <dgm:chPref val="3"/>
        </dgm:presLayoutVars>
      </dgm:prSet>
      <dgm:spPr/>
    </dgm:pt>
    <dgm:pt modelId="{2A7B9524-A33E-4ECA-8B2B-0B13CFF5B15B}" type="pres">
      <dgm:prSet presAssocID="{774EF6DC-634E-41AF-BB5A-E3710F9A2C9A}" presName="topArc2" presStyleLbl="parChTrans1D1" presStyleIdx="32" presStyleCnt="92"/>
      <dgm:spPr/>
    </dgm:pt>
    <dgm:pt modelId="{384CA841-31C1-4A8B-A391-6A842C4E3A21}" type="pres">
      <dgm:prSet presAssocID="{774EF6DC-634E-41AF-BB5A-E3710F9A2C9A}" presName="bottomArc2" presStyleLbl="parChTrans1D1" presStyleIdx="33" presStyleCnt="92"/>
      <dgm:spPr/>
    </dgm:pt>
    <dgm:pt modelId="{3B1C8FEF-55D4-4653-8E79-D772FC6ED267}" type="pres">
      <dgm:prSet presAssocID="{774EF6DC-634E-41AF-BB5A-E3710F9A2C9A}" presName="topConnNode2" presStyleLbl="node4" presStyleIdx="0" presStyleCnt="0"/>
      <dgm:spPr/>
    </dgm:pt>
    <dgm:pt modelId="{F7EBB395-5CC2-4F85-97AE-E4641A8A9EFD}" type="pres">
      <dgm:prSet presAssocID="{774EF6DC-634E-41AF-BB5A-E3710F9A2C9A}" presName="hierChild4" presStyleCnt="0"/>
      <dgm:spPr/>
    </dgm:pt>
    <dgm:pt modelId="{9AD75F44-47A5-4817-920E-1504BB17D0DB}" type="pres">
      <dgm:prSet presAssocID="{774EF6DC-634E-41AF-BB5A-E3710F9A2C9A}" presName="hierChild5" presStyleCnt="0"/>
      <dgm:spPr/>
    </dgm:pt>
    <dgm:pt modelId="{87844168-EB72-4943-B249-8F3B3FE570B6}" type="pres">
      <dgm:prSet presAssocID="{8AE6DE08-E49D-4812-B82F-9D16A34B4715}" presName="Name28" presStyleLbl="parChTrans1D4" presStyleIdx="12" presStyleCnt="34"/>
      <dgm:spPr/>
    </dgm:pt>
    <dgm:pt modelId="{A8BF1D69-4D6C-4ED2-9A3D-3B96EC96AAC3}" type="pres">
      <dgm:prSet presAssocID="{59A05D94-07EF-4A55-89D8-082651B107AA}" presName="hierRoot2" presStyleCnt="0">
        <dgm:presLayoutVars>
          <dgm:hierBranch val="init"/>
        </dgm:presLayoutVars>
      </dgm:prSet>
      <dgm:spPr/>
    </dgm:pt>
    <dgm:pt modelId="{0E3E824F-4D9D-4283-A801-57B4CB470FF9}" type="pres">
      <dgm:prSet presAssocID="{59A05D94-07EF-4A55-89D8-082651B107AA}" presName="rootComposite2" presStyleCnt="0"/>
      <dgm:spPr/>
    </dgm:pt>
    <dgm:pt modelId="{295395DC-87E0-4C82-9266-2CC94E71764A}" type="pres">
      <dgm:prSet presAssocID="{59A05D94-07EF-4A55-89D8-082651B107AA}" presName="rootText2" presStyleLbl="alignAcc1" presStyleIdx="0" presStyleCnt="0">
        <dgm:presLayoutVars>
          <dgm:chPref val="3"/>
        </dgm:presLayoutVars>
      </dgm:prSet>
      <dgm:spPr/>
    </dgm:pt>
    <dgm:pt modelId="{06326E77-4C46-4E48-A94A-EFFFCB39529A}" type="pres">
      <dgm:prSet presAssocID="{59A05D94-07EF-4A55-89D8-082651B107AA}" presName="topArc2" presStyleLbl="parChTrans1D1" presStyleIdx="34" presStyleCnt="92"/>
      <dgm:spPr/>
    </dgm:pt>
    <dgm:pt modelId="{354BA15D-688C-408C-953D-8CCADD87AA3F}" type="pres">
      <dgm:prSet presAssocID="{59A05D94-07EF-4A55-89D8-082651B107AA}" presName="bottomArc2" presStyleLbl="parChTrans1D1" presStyleIdx="35" presStyleCnt="92"/>
      <dgm:spPr/>
    </dgm:pt>
    <dgm:pt modelId="{ED09F97C-0112-4F7C-91EB-DAAA86A4A1E4}" type="pres">
      <dgm:prSet presAssocID="{59A05D94-07EF-4A55-89D8-082651B107AA}" presName="topConnNode2" presStyleLbl="node4" presStyleIdx="0" presStyleCnt="0"/>
      <dgm:spPr/>
    </dgm:pt>
    <dgm:pt modelId="{FDB5551E-C430-45A9-9C68-1C67525560AC}" type="pres">
      <dgm:prSet presAssocID="{59A05D94-07EF-4A55-89D8-082651B107AA}" presName="hierChild4" presStyleCnt="0"/>
      <dgm:spPr/>
    </dgm:pt>
    <dgm:pt modelId="{4181513E-FDCE-4C38-B2E1-D12907AA17FE}" type="pres">
      <dgm:prSet presAssocID="{59A05D94-07EF-4A55-89D8-082651B107AA}" presName="hierChild5" presStyleCnt="0"/>
      <dgm:spPr/>
    </dgm:pt>
    <dgm:pt modelId="{76806841-DEF2-465F-9462-4FFE0CDE895F}" type="pres">
      <dgm:prSet presAssocID="{20110125-B70E-4B47-93C7-4E2B7AECE4D3}" presName="hierChild5" presStyleCnt="0"/>
      <dgm:spPr/>
    </dgm:pt>
    <dgm:pt modelId="{010D60C9-8840-4DDD-BC2B-832975E60BFC}" type="pres">
      <dgm:prSet presAssocID="{586097DD-91E9-413B-89D3-8DE6FBF145C3}" presName="hierChild5" presStyleCnt="0"/>
      <dgm:spPr/>
    </dgm:pt>
    <dgm:pt modelId="{F21D9A93-55C0-402A-B044-E85068AB31FC}" type="pres">
      <dgm:prSet presAssocID="{9E74BBE5-DEA0-443C-B685-84DF0575CF05}" presName="hierChild5" presStyleCnt="0"/>
      <dgm:spPr/>
    </dgm:pt>
    <dgm:pt modelId="{A1B419B6-2AE0-447D-A909-B8C77CBF1058}" type="pres">
      <dgm:prSet presAssocID="{F429A2EF-FD7E-497D-BD19-B334BA74722B}" presName="Name28" presStyleLbl="parChTrans1D3" presStyleIdx="3" presStyleCnt="8"/>
      <dgm:spPr/>
    </dgm:pt>
    <dgm:pt modelId="{B88F8163-9CE4-442C-A673-D72F773443CF}" type="pres">
      <dgm:prSet presAssocID="{1525945B-008C-42F3-BB2C-8CD2FAFB5729}" presName="hierRoot2" presStyleCnt="0">
        <dgm:presLayoutVars>
          <dgm:hierBranch val="init"/>
        </dgm:presLayoutVars>
      </dgm:prSet>
      <dgm:spPr/>
    </dgm:pt>
    <dgm:pt modelId="{79A3763E-4103-4CA4-A991-95F778D53D77}" type="pres">
      <dgm:prSet presAssocID="{1525945B-008C-42F3-BB2C-8CD2FAFB5729}" presName="rootComposite2" presStyleCnt="0"/>
      <dgm:spPr/>
    </dgm:pt>
    <dgm:pt modelId="{2AE16D76-C153-464E-845C-8256A6CF8840}" type="pres">
      <dgm:prSet presAssocID="{1525945B-008C-42F3-BB2C-8CD2FAFB5729}" presName="rootText2" presStyleLbl="alignAcc1" presStyleIdx="0" presStyleCnt="0">
        <dgm:presLayoutVars>
          <dgm:chPref val="3"/>
        </dgm:presLayoutVars>
      </dgm:prSet>
      <dgm:spPr/>
    </dgm:pt>
    <dgm:pt modelId="{430913E7-F549-4433-99E0-4804C31195BE}" type="pres">
      <dgm:prSet presAssocID="{1525945B-008C-42F3-BB2C-8CD2FAFB5729}" presName="topArc2" presStyleLbl="parChTrans1D1" presStyleIdx="36" presStyleCnt="92"/>
      <dgm:spPr/>
    </dgm:pt>
    <dgm:pt modelId="{2D1096AB-BA23-4C2C-A265-FE7EB5E128DF}" type="pres">
      <dgm:prSet presAssocID="{1525945B-008C-42F3-BB2C-8CD2FAFB5729}" presName="bottomArc2" presStyleLbl="parChTrans1D1" presStyleIdx="37" presStyleCnt="92"/>
      <dgm:spPr/>
    </dgm:pt>
    <dgm:pt modelId="{E2C2A67D-E1CE-4AAF-8F46-270E9457933A}" type="pres">
      <dgm:prSet presAssocID="{1525945B-008C-42F3-BB2C-8CD2FAFB5729}" presName="topConnNode2" presStyleLbl="node3" presStyleIdx="0" presStyleCnt="0"/>
      <dgm:spPr/>
    </dgm:pt>
    <dgm:pt modelId="{8B8600B9-3C90-432C-9157-57F278E91F08}" type="pres">
      <dgm:prSet presAssocID="{1525945B-008C-42F3-BB2C-8CD2FAFB5729}" presName="hierChild4" presStyleCnt="0"/>
      <dgm:spPr/>
    </dgm:pt>
    <dgm:pt modelId="{5664380E-619A-4493-A876-3F9A03488A24}" type="pres">
      <dgm:prSet presAssocID="{5A23808D-7883-4D43-89F0-DA9CDB94730B}" presName="Name28" presStyleLbl="parChTrans1D4" presStyleIdx="13" presStyleCnt="34"/>
      <dgm:spPr/>
    </dgm:pt>
    <dgm:pt modelId="{5957A63A-9717-42F5-903A-DA872E1DB160}" type="pres">
      <dgm:prSet presAssocID="{07DF4C3B-D34E-46A6-8A13-F087EAAF9F76}" presName="hierRoot2" presStyleCnt="0">
        <dgm:presLayoutVars>
          <dgm:hierBranch val="init"/>
        </dgm:presLayoutVars>
      </dgm:prSet>
      <dgm:spPr/>
    </dgm:pt>
    <dgm:pt modelId="{B0793631-5721-4EB3-A2D9-F1107FD1B6E4}" type="pres">
      <dgm:prSet presAssocID="{07DF4C3B-D34E-46A6-8A13-F087EAAF9F76}" presName="rootComposite2" presStyleCnt="0"/>
      <dgm:spPr/>
    </dgm:pt>
    <dgm:pt modelId="{680CECD5-A70A-4EDF-85F2-29328CDDB63A}" type="pres">
      <dgm:prSet presAssocID="{07DF4C3B-D34E-46A6-8A13-F087EAAF9F76}" presName="rootText2" presStyleLbl="alignAcc1" presStyleIdx="0" presStyleCnt="0">
        <dgm:presLayoutVars>
          <dgm:chPref val="3"/>
        </dgm:presLayoutVars>
      </dgm:prSet>
      <dgm:spPr/>
    </dgm:pt>
    <dgm:pt modelId="{8B099964-E551-45FC-80A8-4B236E8DD249}" type="pres">
      <dgm:prSet presAssocID="{07DF4C3B-D34E-46A6-8A13-F087EAAF9F76}" presName="topArc2" presStyleLbl="parChTrans1D1" presStyleIdx="38" presStyleCnt="92"/>
      <dgm:spPr/>
    </dgm:pt>
    <dgm:pt modelId="{79B4C632-C143-4B28-843E-E402725A11CD}" type="pres">
      <dgm:prSet presAssocID="{07DF4C3B-D34E-46A6-8A13-F087EAAF9F76}" presName="bottomArc2" presStyleLbl="parChTrans1D1" presStyleIdx="39" presStyleCnt="92"/>
      <dgm:spPr/>
    </dgm:pt>
    <dgm:pt modelId="{594892E4-7ECF-4A80-A53B-14A0FDF21DFA}" type="pres">
      <dgm:prSet presAssocID="{07DF4C3B-D34E-46A6-8A13-F087EAAF9F76}" presName="topConnNode2" presStyleLbl="node4" presStyleIdx="0" presStyleCnt="0"/>
      <dgm:spPr/>
    </dgm:pt>
    <dgm:pt modelId="{AFE8B574-E77D-4513-940F-8DB9A917C3C7}" type="pres">
      <dgm:prSet presAssocID="{07DF4C3B-D34E-46A6-8A13-F087EAAF9F76}" presName="hierChild4" presStyleCnt="0"/>
      <dgm:spPr/>
    </dgm:pt>
    <dgm:pt modelId="{1D741CCA-2EF8-46DB-8DD3-CAACE3CEFA99}" type="pres">
      <dgm:prSet presAssocID="{3A4DE2B4-A4FB-4785-A981-E09CFDAA82CF}" presName="Name28" presStyleLbl="parChTrans1D4" presStyleIdx="14" presStyleCnt="34"/>
      <dgm:spPr/>
    </dgm:pt>
    <dgm:pt modelId="{2C2A1D1A-D070-4C44-90BF-67E73EFD2BA3}" type="pres">
      <dgm:prSet presAssocID="{141A4D9D-1A5D-4624-80DB-45084561EAF6}" presName="hierRoot2" presStyleCnt="0">
        <dgm:presLayoutVars>
          <dgm:hierBranch val="init"/>
        </dgm:presLayoutVars>
      </dgm:prSet>
      <dgm:spPr/>
    </dgm:pt>
    <dgm:pt modelId="{41764FBD-B769-4786-9AF4-B47F476CD754}" type="pres">
      <dgm:prSet presAssocID="{141A4D9D-1A5D-4624-80DB-45084561EAF6}" presName="rootComposite2" presStyleCnt="0"/>
      <dgm:spPr/>
    </dgm:pt>
    <dgm:pt modelId="{27D70817-3CDE-4215-8D32-F6DD10D4B2C3}" type="pres">
      <dgm:prSet presAssocID="{141A4D9D-1A5D-4624-80DB-45084561EAF6}" presName="rootText2" presStyleLbl="alignAcc1" presStyleIdx="0" presStyleCnt="0">
        <dgm:presLayoutVars>
          <dgm:chPref val="3"/>
        </dgm:presLayoutVars>
      </dgm:prSet>
      <dgm:spPr/>
    </dgm:pt>
    <dgm:pt modelId="{0CDDEADD-C650-4D0B-8388-AC87F1ABCD32}" type="pres">
      <dgm:prSet presAssocID="{141A4D9D-1A5D-4624-80DB-45084561EAF6}" presName="topArc2" presStyleLbl="parChTrans1D1" presStyleIdx="40" presStyleCnt="92"/>
      <dgm:spPr/>
    </dgm:pt>
    <dgm:pt modelId="{00B1A485-0379-4151-80D0-1DD94F602F90}" type="pres">
      <dgm:prSet presAssocID="{141A4D9D-1A5D-4624-80DB-45084561EAF6}" presName="bottomArc2" presStyleLbl="parChTrans1D1" presStyleIdx="41" presStyleCnt="92"/>
      <dgm:spPr/>
    </dgm:pt>
    <dgm:pt modelId="{0D123654-92D8-4719-9FBF-FFB9A331BABC}" type="pres">
      <dgm:prSet presAssocID="{141A4D9D-1A5D-4624-80DB-45084561EAF6}" presName="topConnNode2" presStyleLbl="node4" presStyleIdx="0" presStyleCnt="0"/>
      <dgm:spPr/>
    </dgm:pt>
    <dgm:pt modelId="{A5F3CC0C-2F72-4EF7-A856-5E2B9C759D8C}" type="pres">
      <dgm:prSet presAssocID="{141A4D9D-1A5D-4624-80DB-45084561EAF6}" presName="hierChild4" presStyleCnt="0"/>
      <dgm:spPr/>
    </dgm:pt>
    <dgm:pt modelId="{27C41E16-EE74-428D-AAF7-B80A9BABD0EE}" type="pres">
      <dgm:prSet presAssocID="{8FC15216-1545-49FA-A33B-615AC0B4CCDA}" presName="Name28" presStyleLbl="parChTrans1D4" presStyleIdx="15" presStyleCnt="34"/>
      <dgm:spPr/>
    </dgm:pt>
    <dgm:pt modelId="{69024D83-470C-45C7-967D-981575F004C4}" type="pres">
      <dgm:prSet presAssocID="{74451173-DDF4-4223-B329-315A10538A0B}" presName="hierRoot2" presStyleCnt="0">
        <dgm:presLayoutVars>
          <dgm:hierBranch val="init"/>
        </dgm:presLayoutVars>
      </dgm:prSet>
      <dgm:spPr/>
    </dgm:pt>
    <dgm:pt modelId="{F0C0847F-344A-49A6-A3B5-D0CDF5CF0E7F}" type="pres">
      <dgm:prSet presAssocID="{74451173-DDF4-4223-B329-315A10538A0B}" presName="rootComposite2" presStyleCnt="0"/>
      <dgm:spPr/>
    </dgm:pt>
    <dgm:pt modelId="{3C085F6D-5060-4207-9648-260CD7D3CAF6}" type="pres">
      <dgm:prSet presAssocID="{74451173-DDF4-4223-B329-315A10538A0B}" presName="rootText2" presStyleLbl="alignAcc1" presStyleIdx="0" presStyleCnt="0">
        <dgm:presLayoutVars>
          <dgm:chPref val="3"/>
        </dgm:presLayoutVars>
      </dgm:prSet>
      <dgm:spPr/>
    </dgm:pt>
    <dgm:pt modelId="{7D35D7BC-B923-492E-8761-3ED02AD8C6FB}" type="pres">
      <dgm:prSet presAssocID="{74451173-DDF4-4223-B329-315A10538A0B}" presName="topArc2" presStyleLbl="parChTrans1D1" presStyleIdx="42" presStyleCnt="92"/>
      <dgm:spPr/>
    </dgm:pt>
    <dgm:pt modelId="{F059BB78-D745-4018-A39B-AF793CDFFAF2}" type="pres">
      <dgm:prSet presAssocID="{74451173-DDF4-4223-B329-315A10538A0B}" presName="bottomArc2" presStyleLbl="parChTrans1D1" presStyleIdx="43" presStyleCnt="92"/>
      <dgm:spPr/>
    </dgm:pt>
    <dgm:pt modelId="{E56AE804-8D87-4296-927A-F9747932E1F7}" type="pres">
      <dgm:prSet presAssocID="{74451173-DDF4-4223-B329-315A10538A0B}" presName="topConnNode2" presStyleLbl="node4" presStyleIdx="0" presStyleCnt="0"/>
      <dgm:spPr/>
    </dgm:pt>
    <dgm:pt modelId="{28C99849-1C58-45A7-9866-85D4DEF1DF0B}" type="pres">
      <dgm:prSet presAssocID="{74451173-DDF4-4223-B329-315A10538A0B}" presName="hierChild4" presStyleCnt="0"/>
      <dgm:spPr/>
    </dgm:pt>
    <dgm:pt modelId="{8FE06DA1-EFE4-4300-BB61-163403E4ED1E}" type="pres">
      <dgm:prSet presAssocID="{74451173-DDF4-4223-B329-315A10538A0B}" presName="hierChild5" presStyleCnt="0"/>
      <dgm:spPr/>
    </dgm:pt>
    <dgm:pt modelId="{3394FFDF-F4D8-48C6-84A2-8DBAA3D40F82}" type="pres">
      <dgm:prSet presAssocID="{2C5558F0-5587-4464-A2E4-056F66293E59}" presName="Name28" presStyleLbl="parChTrans1D4" presStyleIdx="16" presStyleCnt="34"/>
      <dgm:spPr/>
    </dgm:pt>
    <dgm:pt modelId="{C207FA7B-EAD6-41B8-A3B0-94F4CA8BCED1}" type="pres">
      <dgm:prSet presAssocID="{64F9C0F5-B2B8-4C74-92D5-03EC6C4BCCBE}" presName="hierRoot2" presStyleCnt="0">
        <dgm:presLayoutVars>
          <dgm:hierBranch val="init"/>
        </dgm:presLayoutVars>
      </dgm:prSet>
      <dgm:spPr/>
    </dgm:pt>
    <dgm:pt modelId="{0C235413-4E9E-46E7-B07C-7C28E9EEEFCC}" type="pres">
      <dgm:prSet presAssocID="{64F9C0F5-B2B8-4C74-92D5-03EC6C4BCCBE}" presName="rootComposite2" presStyleCnt="0"/>
      <dgm:spPr/>
    </dgm:pt>
    <dgm:pt modelId="{D13D73C5-6E90-48DE-A33E-FA24A00FF758}" type="pres">
      <dgm:prSet presAssocID="{64F9C0F5-B2B8-4C74-92D5-03EC6C4BCCBE}" presName="rootText2" presStyleLbl="alignAcc1" presStyleIdx="0" presStyleCnt="0">
        <dgm:presLayoutVars>
          <dgm:chPref val="3"/>
        </dgm:presLayoutVars>
      </dgm:prSet>
      <dgm:spPr/>
    </dgm:pt>
    <dgm:pt modelId="{64D11CA3-1972-4401-BE7B-17E57F79A4BA}" type="pres">
      <dgm:prSet presAssocID="{64F9C0F5-B2B8-4C74-92D5-03EC6C4BCCBE}" presName="topArc2" presStyleLbl="parChTrans1D1" presStyleIdx="44" presStyleCnt="92"/>
      <dgm:spPr/>
    </dgm:pt>
    <dgm:pt modelId="{5FD71B38-2CDE-48D3-A793-ED9FE1BE8924}" type="pres">
      <dgm:prSet presAssocID="{64F9C0F5-B2B8-4C74-92D5-03EC6C4BCCBE}" presName="bottomArc2" presStyleLbl="parChTrans1D1" presStyleIdx="45" presStyleCnt="92"/>
      <dgm:spPr/>
    </dgm:pt>
    <dgm:pt modelId="{A64505EA-B4D4-4DEC-90B3-32A71B5BBDE1}" type="pres">
      <dgm:prSet presAssocID="{64F9C0F5-B2B8-4C74-92D5-03EC6C4BCCBE}" presName="topConnNode2" presStyleLbl="node4" presStyleIdx="0" presStyleCnt="0"/>
      <dgm:spPr/>
    </dgm:pt>
    <dgm:pt modelId="{65BBDFAD-9275-4BCF-B096-887A88E616F2}" type="pres">
      <dgm:prSet presAssocID="{64F9C0F5-B2B8-4C74-92D5-03EC6C4BCCBE}" presName="hierChild4" presStyleCnt="0"/>
      <dgm:spPr/>
    </dgm:pt>
    <dgm:pt modelId="{31DBBDF3-BE22-4958-AF61-1E5B6CC57DF2}" type="pres">
      <dgm:prSet presAssocID="{64F9C0F5-B2B8-4C74-92D5-03EC6C4BCCBE}" presName="hierChild5" presStyleCnt="0"/>
      <dgm:spPr/>
    </dgm:pt>
    <dgm:pt modelId="{8D8E1664-EF8F-426A-8BB0-6CD7CE23ED8A}" type="pres">
      <dgm:prSet presAssocID="{2A2D6359-A504-4511-81E5-08C5C5857720}" presName="Name28" presStyleLbl="parChTrans1D4" presStyleIdx="17" presStyleCnt="34"/>
      <dgm:spPr/>
    </dgm:pt>
    <dgm:pt modelId="{F1C6629C-F444-47CC-A15B-917C5C07646E}" type="pres">
      <dgm:prSet presAssocID="{C2373498-E9A7-46BA-B02C-A3F6DDD01AFC}" presName="hierRoot2" presStyleCnt="0">
        <dgm:presLayoutVars>
          <dgm:hierBranch val="init"/>
        </dgm:presLayoutVars>
      </dgm:prSet>
      <dgm:spPr/>
    </dgm:pt>
    <dgm:pt modelId="{79643B12-EB55-4BA8-972B-F2A75AA77D1A}" type="pres">
      <dgm:prSet presAssocID="{C2373498-E9A7-46BA-B02C-A3F6DDD01AFC}" presName="rootComposite2" presStyleCnt="0"/>
      <dgm:spPr/>
    </dgm:pt>
    <dgm:pt modelId="{5AD9E498-F9CD-4A38-96AA-6AAFCB6E58A6}" type="pres">
      <dgm:prSet presAssocID="{C2373498-E9A7-46BA-B02C-A3F6DDD01AFC}" presName="rootText2" presStyleLbl="alignAcc1" presStyleIdx="0" presStyleCnt="0">
        <dgm:presLayoutVars>
          <dgm:chPref val="3"/>
        </dgm:presLayoutVars>
      </dgm:prSet>
      <dgm:spPr/>
    </dgm:pt>
    <dgm:pt modelId="{64C1F6D7-BF5E-4638-9DD3-41ABDA1A0CE2}" type="pres">
      <dgm:prSet presAssocID="{C2373498-E9A7-46BA-B02C-A3F6DDD01AFC}" presName="topArc2" presStyleLbl="parChTrans1D1" presStyleIdx="46" presStyleCnt="92"/>
      <dgm:spPr/>
    </dgm:pt>
    <dgm:pt modelId="{2A91FD05-F251-4D78-AA71-D9ACC45B9D0B}" type="pres">
      <dgm:prSet presAssocID="{C2373498-E9A7-46BA-B02C-A3F6DDD01AFC}" presName="bottomArc2" presStyleLbl="parChTrans1D1" presStyleIdx="47" presStyleCnt="92"/>
      <dgm:spPr/>
    </dgm:pt>
    <dgm:pt modelId="{03999F67-FCE8-41C1-8355-EF45A47AFB1A}" type="pres">
      <dgm:prSet presAssocID="{C2373498-E9A7-46BA-B02C-A3F6DDD01AFC}" presName="topConnNode2" presStyleLbl="node4" presStyleIdx="0" presStyleCnt="0"/>
      <dgm:spPr/>
    </dgm:pt>
    <dgm:pt modelId="{C8790B3F-02E2-40A5-9C42-6CC18F228718}" type="pres">
      <dgm:prSet presAssocID="{C2373498-E9A7-46BA-B02C-A3F6DDD01AFC}" presName="hierChild4" presStyleCnt="0"/>
      <dgm:spPr/>
    </dgm:pt>
    <dgm:pt modelId="{D640C70F-6089-4F1F-B16A-962242D11B56}" type="pres">
      <dgm:prSet presAssocID="{C2373498-E9A7-46BA-B02C-A3F6DDD01AFC}" presName="hierChild5" presStyleCnt="0"/>
      <dgm:spPr/>
    </dgm:pt>
    <dgm:pt modelId="{3A251CEC-9C7C-4DB7-A9E3-932C4501EAB1}" type="pres">
      <dgm:prSet presAssocID="{141A4D9D-1A5D-4624-80DB-45084561EAF6}" presName="hierChild5" presStyleCnt="0"/>
      <dgm:spPr/>
    </dgm:pt>
    <dgm:pt modelId="{CEDB6B3A-21A0-46D7-B02E-E51B1B1C8A1B}" type="pres">
      <dgm:prSet presAssocID="{07DF4C3B-D34E-46A6-8A13-F087EAAF9F76}" presName="hierChild5" presStyleCnt="0"/>
      <dgm:spPr/>
    </dgm:pt>
    <dgm:pt modelId="{DA56FD89-BE69-498E-A89E-0779E399E824}" type="pres">
      <dgm:prSet presAssocID="{1525945B-008C-42F3-BB2C-8CD2FAFB5729}" presName="hierChild5" presStyleCnt="0"/>
      <dgm:spPr/>
    </dgm:pt>
    <dgm:pt modelId="{40580E8B-0A42-4E09-9A4A-1805C9932079}" type="pres">
      <dgm:prSet presAssocID="{66E9B0BC-22A3-42E9-BCE0-8803A087F8C9}" presName="Name28" presStyleLbl="parChTrans1D3" presStyleIdx="4" presStyleCnt="8"/>
      <dgm:spPr/>
    </dgm:pt>
    <dgm:pt modelId="{F55AD43B-A6C4-4B9B-8AC5-030F351865AF}" type="pres">
      <dgm:prSet presAssocID="{DF21BE6E-94F3-496B-B8E0-36B531DD9A1D}" presName="hierRoot2" presStyleCnt="0">
        <dgm:presLayoutVars>
          <dgm:hierBranch val="init"/>
        </dgm:presLayoutVars>
      </dgm:prSet>
      <dgm:spPr/>
    </dgm:pt>
    <dgm:pt modelId="{83E2F655-5DDB-4699-B6CB-4CEF9ABC5298}" type="pres">
      <dgm:prSet presAssocID="{DF21BE6E-94F3-496B-B8E0-36B531DD9A1D}" presName="rootComposite2" presStyleCnt="0"/>
      <dgm:spPr/>
    </dgm:pt>
    <dgm:pt modelId="{C7568984-AFF4-4811-91F6-1F0DA8790FD2}" type="pres">
      <dgm:prSet presAssocID="{DF21BE6E-94F3-496B-B8E0-36B531DD9A1D}" presName="rootText2" presStyleLbl="alignAcc1" presStyleIdx="0" presStyleCnt="0">
        <dgm:presLayoutVars>
          <dgm:chPref val="3"/>
        </dgm:presLayoutVars>
      </dgm:prSet>
      <dgm:spPr/>
    </dgm:pt>
    <dgm:pt modelId="{58BB2A54-B769-4A38-A8F9-70743F9EC6FC}" type="pres">
      <dgm:prSet presAssocID="{DF21BE6E-94F3-496B-B8E0-36B531DD9A1D}" presName="topArc2" presStyleLbl="parChTrans1D1" presStyleIdx="48" presStyleCnt="92"/>
      <dgm:spPr/>
    </dgm:pt>
    <dgm:pt modelId="{3EB69A5A-E555-402D-9225-DE677343221D}" type="pres">
      <dgm:prSet presAssocID="{DF21BE6E-94F3-496B-B8E0-36B531DD9A1D}" presName="bottomArc2" presStyleLbl="parChTrans1D1" presStyleIdx="49" presStyleCnt="92"/>
      <dgm:spPr/>
    </dgm:pt>
    <dgm:pt modelId="{B5F55005-B327-4F26-8F95-5A870A87B9FF}" type="pres">
      <dgm:prSet presAssocID="{DF21BE6E-94F3-496B-B8E0-36B531DD9A1D}" presName="topConnNode2" presStyleLbl="node3" presStyleIdx="0" presStyleCnt="0"/>
      <dgm:spPr/>
    </dgm:pt>
    <dgm:pt modelId="{6843904E-C9A0-41ED-AD94-3DE14F7E4469}" type="pres">
      <dgm:prSet presAssocID="{DF21BE6E-94F3-496B-B8E0-36B531DD9A1D}" presName="hierChild4" presStyleCnt="0"/>
      <dgm:spPr/>
    </dgm:pt>
    <dgm:pt modelId="{7B0179B1-02A8-4B16-8C5F-624B2706586F}" type="pres">
      <dgm:prSet presAssocID="{2470C2C5-353F-42F5-8223-C96BB54A9D61}" presName="Name28" presStyleLbl="parChTrans1D4" presStyleIdx="18" presStyleCnt="34"/>
      <dgm:spPr/>
    </dgm:pt>
    <dgm:pt modelId="{5C309AC7-A905-4F7C-A4DE-B96D90D8D5E6}" type="pres">
      <dgm:prSet presAssocID="{E9A04CE3-2C0F-4A7A-A3DF-9D3270C794E2}" presName="hierRoot2" presStyleCnt="0">
        <dgm:presLayoutVars>
          <dgm:hierBranch val="init"/>
        </dgm:presLayoutVars>
      </dgm:prSet>
      <dgm:spPr/>
    </dgm:pt>
    <dgm:pt modelId="{3C87803A-DC0C-4C94-A069-3DC69E212E96}" type="pres">
      <dgm:prSet presAssocID="{E9A04CE3-2C0F-4A7A-A3DF-9D3270C794E2}" presName="rootComposite2" presStyleCnt="0"/>
      <dgm:spPr/>
    </dgm:pt>
    <dgm:pt modelId="{EC4E21CF-92CA-4F34-B824-0FC40D8C521B}" type="pres">
      <dgm:prSet presAssocID="{E9A04CE3-2C0F-4A7A-A3DF-9D3270C794E2}" presName="rootText2" presStyleLbl="alignAcc1" presStyleIdx="0" presStyleCnt="0">
        <dgm:presLayoutVars>
          <dgm:chPref val="3"/>
        </dgm:presLayoutVars>
      </dgm:prSet>
      <dgm:spPr/>
    </dgm:pt>
    <dgm:pt modelId="{A79FAC4A-F54A-49D9-9FD5-1BC2F4A73C39}" type="pres">
      <dgm:prSet presAssocID="{E9A04CE3-2C0F-4A7A-A3DF-9D3270C794E2}" presName="topArc2" presStyleLbl="parChTrans1D1" presStyleIdx="50" presStyleCnt="92"/>
      <dgm:spPr/>
    </dgm:pt>
    <dgm:pt modelId="{F91DBC15-6802-4C13-9F79-0AA41C161FF2}" type="pres">
      <dgm:prSet presAssocID="{E9A04CE3-2C0F-4A7A-A3DF-9D3270C794E2}" presName="bottomArc2" presStyleLbl="parChTrans1D1" presStyleIdx="51" presStyleCnt="92"/>
      <dgm:spPr/>
    </dgm:pt>
    <dgm:pt modelId="{C949EE26-3C91-48D1-9FC3-12993AF6E51E}" type="pres">
      <dgm:prSet presAssocID="{E9A04CE3-2C0F-4A7A-A3DF-9D3270C794E2}" presName="topConnNode2" presStyleLbl="node4" presStyleIdx="0" presStyleCnt="0"/>
      <dgm:spPr/>
    </dgm:pt>
    <dgm:pt modelId="{2F34B683-EF80-4B2F-ABB0-ADB4504AD788}" type="pres">
      <dgm:prSet presAssocID="{E9A04CE3-2C0F-4A7A-A3DF-9D3270C794E2}" presName="hierChild4" presStyleCnt="0"/>
      <dgm:spPr/>
    </dgm:pt>
    <dgm:pt modelId="{33A4FB09-AE1A-4758-8FC9-92AD774EA728}" type="pres">
      <dgm:prSet presAssocID="{39C2E28E-5515-40EA-9E52-6A90E356E81A}" presName="Name28" presStyleLbl="parChTrans1D4" presStyleIdx="19" presStyleCnt="34"/>
      <dgm:spPr/>
    </dgm:pt>
    <dgm:pt modelId="{70FF3E38-AE3C-44F2-9EFE-6DCB0FD40969}" type="pres">
      <dgm:prSet presAssocID="{89D25BD4-3AC8-48C3-9014-3FC236856D70}" presName="hierRoot2" presStyleCnt="0">
        <dgm:presLayoutVars>
          <dgm:hierBranch val="init"/>
        </dgm:presLayoutVars>
      </dgm:prSet>
      <dgm:spPr/>
    </dgm:pt>
    <dgm:pt modelId="{42036D57-9437-48FE-B725-E8E079D0D140}" type="pres">
      <dgm:prSet presAssocID="{89D25BD4-3AC8-48C3-9014-3FC236856D70}" presName="rootComposite2" presStyleCnt="0"/>
      <dgm:spPr/>
    </dgm:pt>
    <dgm:pt modelId="{FDB6B545-A9F1-4485-8676-16FC7CEEF362}" type="pres">
      <dgm:prSet presAssocID="{89D25BD4-3AC8-48C3-9014-3FC236856D70}" presName="rootText2" presStyleLbl="alignAcc1" presStyleIdx="0" presStyleCnt="0">
        <dgm:presLayoutVars>
          <dgm:chPref val="3"/>
        </dgm:presLayoutVars>
      </dgm:prSet>
      <dgm:spPr/>
    </dgm:pt>
    <dgm:pt modelId="{151E8A9C-A666-4854-983D-0E440D2C9D2E}" type="pres">
      <dgm:prSet presAssocID="{89D25BD4-3AC8-48C3-9014-3FC236856D70}" presName="topArc2" presStyleLbl="parChTrans1D1" presStyleIdx="52" presStyleCnt="92"/>
      <dgm:spPr/>
    </dgm:pt>
    <dgm:pt modelId="{1F20F415-B931-4768-9692-EC57D3EE55BF}" type="pres">
      <dgm:prSet presAssocID="{89D25BD4-3AC8-48C3-9014-3FC236856D70}" presName="bottomArc2" presStyleLbl="parChTrans1D1" presStyleIdx="53" presStyleCnt="92"/>
      <dgm:spPr/>
    </dgm:pt>
    <dgm:pt modelId="{5789F67E-7DF0-48A5-9D31-5B4FDAE4E14B}" type="pres">
      <dgm:prSet presAssocID="{89D25BD4-3AC8-48C3-9014-3FC236856D70}" presName="topConnNode2" presStyleLbl="node4" presStyleIdx="0" presStyleCnt="0"/>
      <dgm:spPr/>
    </dgm:pt>
    <dgm:pt modelId="{195FC899-4510-409D-A8CD-F03917B3C012}" type="pres">
      <dgm:prSet presAssocID="{89D25BD4-3AC8-48C3-9014-3FC236856D70}" presName="hierChild4" presStyleCnt="0"/>
      <dgm:spPr/>
    </dgm:pt>
    <dgm:pt modelId="{345130CF-58D1-40CA-B792-463F7FC74788}" type="pres">
      <dgm:prSet presAssocID="{B57F0C37-BA81-4F8A-B8C8-1C5776C1EAD1}" presName="Name28" presStyleLbl="parChTrans1D4" presStyleIdx="20" presStyleCnt="34"/>
      <dgm:spPr/>
    </dgm:pt>
    <dgm:pt modelId="{DDC2CB1C-DE18-4EE6-A9CA-4D8AD60CD96B}" type="pres">
      <dgm:prSet presAssocID="{DAAF3542-401F-462F-9C14-2C7ED31FE607}" presName="hierRoot2" presStyleCnt="0">
        <dgm:presLayoutVars>
          <dgm:hierBranch val="init"/>
        </dgm:presLayoutVars>
      </dgm:prSet>
      <dgm:spPr/>
    </dgm:pt>
    <dgm:pt modelId="{ADD7E429-5883-4EDA-9995-EF27057212A9}" type="pres">
      <dgm:prSet presAssocID="{DAAF3542-401F-462F-9C14-2C7ED31FE607}" presName="rootComposite2" presStyleCnt="0"/>
      <dgm:spPr/>
    </dgm:pt>
    <dgm:pt modelId="{FF606CD9-B4C8-4FD4-AA72-14A99EBF1EA0}" type="pres">
      <dgm:prSet presAssocID="{DAAF3542-401F-462F-9C14-2C7ED31FE607}" presName="rootText2" presStyleLbl="alignAcc1" presStyleIdx="0" presStyleCnt="0">
        <dgm:presLayoutVars>
          <dgm:chPref val="3"/>
        </dgm:presLayoutVars>
      </dgm:prSet>
      <dgm:spPr/>
    </dgm:pt>
    <dgm:pt modelId="{534F83E1-918D-4E06-9656-EECD76D1B15B}" type="pres">
      <dgm:prSet presAssocID="{DAAF3542-401F-462F-9C14-2C7ED31FE607}" presName="topArc2" presStyleLbl="parChTrans1D1" presStyleIdx="54" presStyleCnt="92"/>
      <dgm:spPr/>
    </dgm:pt>
    <dgm:pt modelId="{3F23AA86-85CF-4E0C-B4C2-23B104DC8BAE}" type="pres">
      <dgm:prSet presAssocID="{DAAF3542-401F-462F-9C14-2C7ED31FE607}" presName="bottomArc2" presStyleLbl="parChTrans1D1" presStyleIdx="55" presStyleCnt="92"/>
      <dgm:spPr/>
    </dgm:pt>
    <dgm:pt modelId="{C88A0A94-B492-4E68-9BEE-092818ADF147}" type="pres">
      <dgm:prSet presAssocID="{DAAF3542-401F-462F-9C14-2C7ED31FE607}" presName="topConnNode2" presStyleLbl="node4" presStyleIdx="0" presStyleCnt="0"/>
      <dgm:spPr/>
    </dgm:pt>
    <dgm:pt modelId="{11D5D3D9-5EB8-43CF-947A-0691060D57E4}" type="pres">
      <dgm:prSet presAssocID="{DAAF3542-401F-462F-9C14-2C7ED31FE607}" presName="hierChild4" presStyleCnt="0"/>
      <dgm:spPr/>
    </dgm:pt>
    <dgm:pt modelId="{1D66B504-F4CD-439A-A706-E9B6FFD82F40}" type="pres">
      <dgm:prSet presAssocID="{DAAF3542-401F-462F-9C14-2C7ED31FE607}" presName="hierChild5" presStyleCnt="0"/>
      <dgm:spPr/>
    </dgm:pt>
    <dgm:pt modelId="{3253676D-69A5-4333-8136-B637DB12EF87}" type="pres">
      <dgm:prSet presAssocID="{CB4CEBC5-ED68-4061-A3FE-08FD88EFB03A}" presName="Name28" presStyleLbl="parChTrans1D4" presStyleIdx="21" presStyleCnt="34"/>
      <dgm:spPr/>
    </dgm:pt>
    <dgm:pt modelId="{A4815503-DC44-4095-BCF1-EA7EE99ABFCE}" type="pres">
      <dgm:prSet presAssocID="{11B9D005-500D-4972-9D4D-114BAEBBB841}" presName="hierRoot2" presStyleCnt="0">
        <dgm:presLayoutVars>
          <dgm:hierBranch val="init"/>
        </dgm:presLayoutVars>
      </dgm:prSet>
      <dgm:spPr/>
    </dgm:pt>
    <dgm:pt modelId="{DA8F65E2-E95C-458C-B849-688BEA76BAC5}" type="pres">
      <dgm:prSet presAssocID="{11B9D005-500D-4972-9D4D-114BAEBBB841}" presName="rootComposite2" presStyleCnt="0"/>
      <dgm:spPr/>
    </dgm:pt>
    <dgm:pt modelId="{82AE73D7-D6A5-41F2-87E6-0FC4931535BE}" type="pres">
      <dgm:prSet presAssocID="{11B9D005-500D-4972-9D4D-114BAEBBB841}" presName="rootText2" presStyleLbl="alignAcc1" presStyleIdx="0" presStyleCnt="0">
        <dgm:presLayoutVars>
          <dgm:chPref val="3"/>
        </dgm:presLayoutVars>
      </dgm:prSet>
      <dgm:spPr/>
    </dgm:pt>
    <dgm:pt modelId="{568808A4-E89C-4342-A3D8-294D686700C7}" type="pres">
      <dgm:prSet presAssocID="{11B9D005-500D-4972-9D4D-114BAEBBB841}" presName="topArc2" presStyleLbl="parChTrans1D1" presStyleIdx="56" presStyleCnt="92"/>
      <dgm:spPr/>
    </dgm:pt>
    <dgm:pt modelId="{63C3ACFA-D573-482D-A302-3A454A1B7F17}" type="pres">
      <dgm:prSet presAssocID="{11B9D005-500D-4972-9D4D-114BAEBBB841}" presName="bottomArc2" presStyleLbl="parChTrans1D1" presStyleIdx="57" presStyleCnt="92"/>
      <dgm:spPr/>
    </dgm:pt>
    <dgm:pt modelId="{DB16997B-E6E7-4977-ABD0-016EF66D6DA4}" type="pres">
      <dgm:prSet presAssocID="{11B9D005-500D-4972-9D4D-114BAEBBB841}" presName="topConnNode2" presStyleLbl="node4" presStyleIdx="0" presStyleCnt="0"/>
      <dgm:spPr/>
    </dgm:pt>
    <dgm:pt modelId="{86B9582B-F056-4B24-96E3-C18C3BF2D63F}" type="pres">
      <dgm:prSet presAssocID="{11B9D005-500D-4972-9D4D-114BAEBBB841}" presName="hierChild4" presStyleCnt="0"/>
      <dgm:spPr/>
    </dgm:pt>
    <dgm:pt modelId="{C550FBE4-FA96-4211-81DE-E7BC84C6C78B}" type="pres">
      <dgm:prSet presAssocID="{11B9D005-500D-4972-9D4D-114BAEBBB841}" presName="hierChild5" presStyleCnt="0"/>
      <dgm:spPr/>
    </dgm:pt>
    <dgm:pt modelId="{A8E6054C-EF56-4ACB-B9E7-73B6D0E76DEE}" type="pres">
      <dgm:prSet presAssocID="{5D3E087D-F226-405A-A1F2-9152FAC11B1A}" presName="Name28" presStyleLbl="parChTrans1D4" presStyleIdx="22" presStyleCnt="34"/>
      <dgm:spPr/>
    </dgm:pt>
    <dgm:pt modelId="{F585BFB7-2A38-473C-A073-F402C0653D0B}" type="pres">
      <dgm:prSet presAssocID="{5A3BA7CB-E2D7-4DB2-AFB4-D7B2537C0B67}" presName="hierRoot2" presStyleCnt="0">
        <dgm:presLayoutVars>
          <dgm:hierBranch val="init"/>
        </dgm:presLayoutVars>
      </dgm:prSet>
      <dgm:spPr/>
    </dgm:pt>
    <dgm:pt modelId="{79E50EBA-E4F9-4CDF-97AC-DB5D2377DD6D}" type="pres">
      <dgm:prSet presAssocID="{5A3BA7CB-E2D7-4DB2-AFB4-D7B2537C0B67}" presName="rootComposite2" presStyleCnt="0"/>
      <dgm:spPr/>
    </dgm:pt>
    <dgm:pt modelId="{5286FD30-2ECE-44F6-9D92-DED21E5B5E08}" type="pres">
      <dgm:prSet presAssocID="{5A3BA7CB-E2D7-4DB2-AFB4-D7B2537C0B67}" presName="rootText2" presStyleLbl="alignAcc1" presStyleIdx="0" presStyleCnt="0">
        <dgm:presLayoutVars>
          <dgm:chPref val="3"/>
        </dgm:presLayoutVars>
      </dgm:prSet>
      <dgm:spPr/>
    </dgm:pt>
    <dgm:pt modelId="{0F680335-FEEF-4320-A672-C9C753A7DE14}" type="pres">
      <dgm:prSet presAssocID="{5A3BA7CB-E2D7-4DB2-AFB4-D7B2537C0B67}" presName="topArc2" presStyleLbl="parChTrans1D1" presStyleIdx="58" presStyleCnt="92"/>
      <dgm:spPr/>
    </dgm:pt>
    <dgm:pt modelId="{8F0CDB4E-1DEF-4018-A6DF-C293C3723EB5}" type="pres">
      <dgm:prSet presAssocID="{5A3BA7CB-E2D7-4DB2-AFB4-D7B2537C0B67}" presName="bottomArc2" presStyleLbl="parChTrans1D1" presStyleIdx="59" presStyleCnt="92"/>
      <dgm:spPr/>
    </dgm:pt>
    <dgm:pt modelId="{E00351CA-7009-4DF6-9F2F-EB1F578EF9E9}" type="pres">
      <dgm:prSet presAssocID="{5A3BA7CB-E2D7-4DB2-AFB4-D7B2537C0B67}" presName="topConnNode2" presStyleLbl="node4" presStyleIdx="0" presStyleCnt="0"/>
      <dgm:spPr/>
    </dgm:pt>
    <dgm:pt modelId="{D064CEDD-73ED-427C-8F61-32373FD8EA32}" type="pres">
      <dgm:prSet presAssocID="{5A3BA7CB-E2D7-4DB2-AFB4-D7B2537C0B67}" presName="hierChild4" presStyleCnt="0"/>
      <dgm:spPr/>
    </dgm:pt>
    <dgm:pt modelId="{E372C7A4-0D71-4AC7-AFEE-88DA157FA4FD}" type="pres">
      <dgm:prSet presAssocID="{5A3BA7CB-E2D7-4DB2-AFB4-D7B2537C0B67}" presName="hierChild5" presStyleCnt="0"/>
      <dgm:spPr/>
    </dgm:pt>
    <dgm:pt modelId="{C955EC60-5BEE-4554-9389-B9A0DC81EBF8}" type="pres">
      <dgm:prSet presAssocID="{89D25BD4-3AC8-48C3-9014-3FC236856D70}" presName="hierChild5" presStyleCnt="0"/>
      <dgm:spPr/>
    </dgm:pt>
    <dgm:pt modelId="{A7E52DC7-C9E3-4EA7-B664-7FA747EE04CC}" type="pres">
      <dgm:prSet presAssocID="{E9A04CE3-2C0F-4A7A-A3DF-9D3270C794E2}" presName="hierChild5" presStyleCnt="0"/>
      <dgm:spPr/>
    </dgm:pt>
    <dgm:pt modelId="{D52D6C7F-AB08-4C51-8D64-52BE3DD0D2F3}" type="pres">
      <dgm:prSet presAssocID="{DF21BE6E-94F3-496B-B8E0-36B531DD9A1D}" presName="hierChild5" presStyleCnt="0"/>
      <dgm:spPr/>
    </dgm:pt>
    <dgm:pt modelId="{BC2AC37A-3013-45B8-B0A6-C29BC0006A30}" type="pres">
      <dgm:prSet presAssocID="{53F4FC9D-3CC8-42D5-BC7C-130583E7D49F}" presName="Name28" presStyleLbl="parChTrans1D3" presStyleIdx="5" presStyleCnt="8"/>
      <dgm:spPr/>
    </dgm:pt>
    <dgm:pt modelId="{24F112CD-983E-41FD-82D5-449B554E1AF0}" type="pres">
      <dgm:prSet presAssocID="{B8727CF5-EBAB-4FC2-B44E-15065897893C}" presName="hierRoot2" presStyleCnt="0">
        <dgm:presLayoutVars>
          <dgm:hierBranch val="init"/>
        </dgm:presLayoutVars>
      </dgm:prSet>
      <dgm:spPr/>
    </dgm:pt>
    <dgm:pt modelId="{2DC1F8AE-32AE-4A3B-9974-7EB65B9668C9}" type="pres">
      <dgm:prSet presAssocID="{B8727CF5-EBAB-4FC2-B44E-15065897893C}" presName="rootComposite2" presStyleCnt="0"/>
      <dgm:spPr/>
    </dgm:pt>
    <dgm:pt modelId="{E21D6485-5A8E-414A-83EF-F3D7FDEE75E3}" type="pres">
      <dgm:prSet presAssocID="{B8727CF5-EBAB-4FC2-B44E-15065897893C}" presName="rootText2" presStyleLbl="alignAcc1" presStyleIdx="0" presStyleCnt="0">
        <dgm:presLayoutVars>
          <dgm:chPref val="3"/>
        </dgm:presLayoutVars>
      </dgm:prSet>
      <dgm:spPr/>
    </dgm:pt>
    <dgm:pt modelId="{3ED52226-3A89-4631-8657-A46CA525A221}" type="pres">
      <dgm:prSet presAssocID="{B8727CF5-EBAB-4FC2-B44E-15065897893C}" presName="topArc2" presStyleLbl="parChTrans1D1" presStyleIdx="60" presStyleCnt="92"/>
      <dgm:spPr/>
    </dgm:pt>
    <dgm:pt modelId="{2F1CFFEE-9F28-4E65-B344-EAA33670CA40}" type="pres">
      <dgm:prSet presAssocID="{B8727CF5-EBAB-4FC2-B44E-15065897893C}" presName="bottomArc2" presStyleLbl="parChTrans1D1" presStyleIdx="61" presStyleCnt="92"/>
      <dgm:spPr/>
    </dgm:pt>
    <dgm:pt modelId="{F5055677-4F20-4B05-A017-D49BABD33C85}" type="pres">
      <dgm:prSet presAssocID="{B8727CF5-EBAB-4FC2-B44E-15065897893C}" presName="topConnNode2" presStyleLbl="node3" presStyleIdx="0" presStyleCnt="0"/>
      <dgm:spPr/>
    </dgm:pt>
    <dgm:pt modelId="{4A2CBB35-0991-4847-BB22-33E473938D5F}" type="pres">
      <dgm:prSet presAssocID="{B8727CF5-EBAB-4FC2-B44E-15065897893C}" presName="hierChild4" presStyleCnt="0"/>
      <dgm:spPr/>
    </dgm:pt>
    <dgm:pt modelId="{A0F1BF8D-FBD0-49D0-8EEC-B332A27D88F7}" type="pres">
      <dgm:prSet presAssocID="{B50B6EBC-43FC-48A0-A47F-EF63263941AB}" presName="Name28" presStyleLbl="parChTrans1D4" presStyleIdx="23" presStyleCnt="34"/>
      <dgm:spPr/>
    </dgm:pt>
    <dgm:pt modelId="{B4D620C0-A781-463B-8E89-EAC6BD479889}" type="pres">
      <dgm:prSet presAssocID="{A0ACEEC7-FE16-48D9-AFC8-512C21829E0D}" presName="hierRoot2" presStyleCnt="0">
        <dgm:presLayoutVars>
          <dgm:hierBranch val="init"/>
        </dgm:presLayoutVars>
      </dgm:prSet>
      <dgm:spPr/>
    </dgm:pt>
    <dgm:pt modelId="{8A35C18A-31DB-432D-98FE-2AAB2F08865C}" type="pres">
      <dgm:prSet presAssocID="{A0ACEEC7-FE16-48D9-AFC8-512C21829E0D}" presName="rootComposite2" presStyleCnt="0"/>
      <dgm:spPr/>
    </dgm:pt>
    <dgm:pt modelId="{0EC06D29-B6CE-4033-BE67-C0BBFDA519B2}" type="pres">
      <dgm:prSet presAssocID="{A0ACEEC7-FE16-48D9-AFC8-512C21829E0D}" presName="rootText2" presStyleLbl="alignAcc1" presStyleIdx="0" presStyleCnt="0">
        <dgm:presLayoutVars>
          <dgm:chPref val="3"/>
        </dgm:presLayoutVars>
      </dgm:prSet>
      <dgm:spPr/>
    </dgm:pt>
    <dgm:pt modelId="{CD24A4A4-A6C2-4453-8D59-329E580D006F}" type="pres">
      <dgm:prSet presAssocID="{A0ACEEC7-FE16-48D9-AFC8-512C21829E0D}" presName="topArc2" presStyleLbl="parChTrans1D1" presStyleIdx="62" presStyleCnt="92"/>
      <dgm:spPr/>
    </dgm:pt>
    <dgm:pt modelId="{15469994-8A8A-4094-A9DF-4C7D9D41E38B}" type="pres">
      <dgm:prSet presAssocID="{A0ACEEC7-FE16-48D9-AFC8-512C21829E0D}" presName="bottomArc2" presStyleLbl="parChTrans1D1" presStyleIdx="63" presStyleCnt="92"/>
      <dgm:spPr/>
    </dgm:pt>
    <dgm:pt modelId="{A2919FA4-6B18-4877-B535-54B266327532}" type="pres">
      <dgm:prSet presAssocID="{A0ACEEC7-FE16-48D9-AFC8-512C21829E0D}" presName="topConnNode2" presStyleLbl="node4" presStyleIdx="0" presStyleCnt="0"/>
      <dgm:spPr/>
    </dgm:pt>
    <dgm:pt modelId="{F63E8A49-26F5-4D21-924E-42C6349CB379}" type="pres">
      <dgm:prSet presAssocID="{A0ACEEC7-FE16-48D9-AFC8-512C21829E0D}" presName="hierChild4" presStyleCnt="0"/>
      <dgm:spPr/>
    </dgm:pt>
    <dgm:pt modelId="{C383D183-4897-4E7B-9620-6BFE0736608C}" type="pres">
      <dgm:prSet presAssocID="{E123B045-B9A8-4736-911D-3548A3A47E45}" presName="Name28" presStyleLbl="parChTrans1D4" presStyleIdx="24" presStyleCnt="34"/>
      <dgm:spPr/>
    </dgm:pt>
    <dgm:pt modelId="{6572350E-51BF-455B-B01E-F018D1B9E757}" type="pres">
      <dgm:prSet presAssocID="{0014E9FA-E602-4401-A00F-1F42AD17C1C8}" presName="hierRoot2" presStyleCnt="0">
        <dgm:presLayoutVars>
          <dgm:hierBranch val="init"/>
        </dgm:presLayoutVars>
      </dgm:prSet>
      <dgm:spPr/>
    </dgm:pt>
    <dgm:pt modelId="{5063DBFB-AD8D-4AA9-A286-F0D1A1E0C48B}" type="pres">
      <dgm:prSet presAssocID="{0014E9FA-E602-4401-A00F-1F42AD17C1C8}" presName="rootComposite2" presStyleCnt="0"/>
      <dgm:spPr/>
    </dgm:pt>
    <dgm:pt modelId="{9C7209BA-96D3-451B-9E5B-A5DF7807B49B}" type="pres">
      <dgm:prSet presAssocID="{0014E9FA-E602-4401-A00F-1F42AD17C1C8}" presName="rootText2" presStyleLbl="alignAcc1" presStyleIdx="0" presStyleCnt="0">
        <dgm:presLayoutVars>
          <dgm:chPref val="3"/>
        </dgm:presLayoutVars>
      </dgm:prSet>
      <dgm:spPr/>
    </dgm:pt>
    <dgm:pt modelId="{2875B8AC-18D3-4B90-BAD1-3C278D16A665}" type="pres">
      <dgm:prSet presAssocID="{0014E9FA-E602-4401-A00F-1F42AD17C1C8}" presName="topArc2" presStyleLbl="parChTrans1D1" presStyleIdx="64" presStyleCnt="92"/>
      <dgm:spPr/>
    </dgm:pt>
    <dgm:pt modelId="{8392FAB4-C241-438A-A080-491B3C931809}" type="pres">
      <dgm:prSet presAssocID="{0014E9FA-E602-4401-A00F-1F42AD17C1C8}" presName="bottomArc2" presStyleLbl="parChTrans1D1" presStyleIdx="65" presStyleCnt="92"/>
      <dgm:spPr/>
    </dgm:pt>
    <dgm:pt modelId="{26744111-74FE-4AEC-AF31-2573AB34F56C}" type="pres">
      <dgm:prSet presAssocID="{0014E9FA-E602-4401-A00F-1F42AD17C1C8}" presName="topConnNode2" presStyleLbl="node4" presStyleIdx="0" presStyleCnt="0"/>
      <dgm:spPr/>
    </dgm:pt>
    <dgm:pt modelId="{5C97D277-2AA9-4AEC-8035-9B26A0BF120E}" type="pres">
      <dgm:prSet presAssocID="{0014E9FA-E602-4401-A00F-1F42AD17C1C8}" presName="hierChild4" presStyleCnt="0"/>
      <dgm:spPr/>
    </dgm:pt>
    <dgm:pt modelId="{59DB9856-C9E3-4567-83CB-42DDC6375608}" type="pres">
      <dgm:prSet presAssocID="{D51AA33B-B501-4CC0-8066-8B75164B1C8D}" presName="Name28" presStyleLbl="parChTrans1D4" presStyleIdx="25" presStyleCnt="34"/>
      <dgm:spPr/>
    </dgm:pt>
    <dgm:pt modelId="{C1F9740E-7149-4D0D-8487-3F7E41C490EC}" type="pres">
      <dgm:prSet presAssocID="{96838129-761F-4754-8738-155BEDF6CB1C}" presName="hierRoot2" presStyleCnt="0">
        <dgm:presLayoutVars>
          <dgm:hierBranch val="init"/>
        </dgm:presLayoutVars>
      </dgm:prSet>
      <dgm:spPr/>
    </dgm:pt>
    <dgm:pt modelId="{FF95FD82-26A1-4230-923C-5C45EAF05C9B}" type="pres">
      <dgm:prSet presAssocID="{96838129-761F-4754-8738-155BEDF6CB1C}" presName="rootComposite2" presStyleCnt="0"/>
      <dgm:spPr/>
    </dgm:pt>
    <dgm:pt modelId="{9145C6B3-B5BE-4F7B-B38D-14C2C1FDF383}" type="pres">
      <dgm:prSet presAssocID="{96838129-761F-4754-8738-155BEDF6CB1C}" presName="rootText2" presStyleLbl="alignAcc1" presStyleIdx="0" presStyleCnt="0">
        <dgm:presLayoutVars>
          <dgm:chPref val="3"/>
        </dgm:presLayoutVars>
      </dgm:prSet>
      <dgm:spPr/>
    </dgm:pt>
    <dgm:pt modelId="{AE89F7AE-910A-4E9E-998C-DF52941489EF}" type="pres">
      <dgm:prSet presAssocID="{96838129-761F-4754-8738-155BEDF6CB1C}" presName="topArc2" presStyleLbl="parChTrans1D1" presStyleIdx="66" presStyleCnt="92"/>
      <dgm:spPr/>
    </dgm:pt>
    <dgm:pt modelId="{F50CB0C8-456E-4D05-BD84-70B6F042F972}" type="pres">
      <dgm:prSet presAssocID="{96838129-761F-4754-8738-155BEDF6CB1C}" presName="bottomArc2" presStyleLbl="parChTrans1D1" presStyleIdx="67" presStyleCnt="92"/>
      <dgm:spPr/>
    </dgm:pt>
    <dgm:pt modelId="{7CC783DD-5E44-4BC8-9537-F777B64D6923}" type="pres">
      <dgm:prSet presAssocID="{96838129-761F-4754-8738-155BEDF6CB1C}" presName="topConnNode2" presStyleLbl="node4" presStyleIdx="0" presStyleCnt="0"/>
      <dgm:spPr/>
    </dgm:pt>
    <dgm:pt modelId="{0D6B58B5-80D6-4E89-9D7D-D923F7C91C9E}" type="pres">
      <dgm:prSet presAssocID="{96838129-761F-4754-8738-155BEDF6CB1C}" presName="hierChild4" presStyleCnt="0"/>
      <dgm:spPr/>
    </dgm:pt>
    <dgm:pt modelId="{8048D946-C666-48DE-AD14-C78A99452C9C}" type="pres">
      <dgm:prSet presAssocID="{96838129-761F-4754-8738-155BEDF6CB1C}" presName="hierChild5" presStyleCnt="0"/>
      <dgm:spPr/>
    </dgm:pt>
    <dgm:pt modelId="{BDF2D0C0-01B4-41C3-BAB3-8A73928E344C}" type="pres">
      <dgm:prSet presAssocID="{0014E9FA-E602-4401-A00F-1F42AD17C1C8}" presName="hierChild5" presStyleCnt="0"/>
      <dgm:spPr/>
    </dgm:pt>
    <dgm:pt modelId="{A7464C6C-F940-4177-9DD2-5F9BA322EE33}" type="pres">
      <dgm:prSet presAssocID="{A0ACEEC7-FE16-48D9-AFC8-512C21829E0D}" presName="hierChild5" presStyleCnt="0"/>
      <dgm:spPr/>
    </dgm:pt>
    <dgm:pt modelId="{488CAB80-98E4-4BBA-B055-A15F20D0822C}" type="pres">
      <dgm:prSet presAssocID="{B8727CF5-EBAB-4FC2-B44E-15065897893C}" presName="hierChild5" presStyleCnt="0"/>
      <dgm:spPr/>
    </dgm:pt>
    <dgm:pt modelId="{645A1088-5B33-48C8-A213-470296C2A619}" type="pres">
      <dgm:prSet presAssocID="{C8EC3E33-7ABB-4502-9536-E7EDA32A8C1F}" presName="Name28" presStyleLbl="parChTrans1D3" presStyleIdx="6" presStyleCnt="8"/>
      <dgm:spPr/>
    </dgm:pt>
    <dgm:pt modelId="{D9080E68-1044-43D9-80F3-BA35D7E5B1E0}" type="pres">
      <dgm:prSet presAssocID="{28855CAC-E9CD-4C90-A1B5-48581D062F65}" presName="hierRoot2" presStyleCnt="0">
        <dgm:presLayoutVars>
          <dgm:hierBranch val="init"/>
        </dgm:presLayoutVars>
      </dgm:prSet>
      <dgm:spPr/>
    </dgm:pt>
    <dgm:pt modelId="{EC5EC0A8-6BA1-4E1F-B783-0A7C3D128DA5}" type="pres">
      <dgm:prSet presAssocID="{28855CAC-E9CD-4C90-A1B5-48581D062F65}" presName="rootComposite2" presStyleCnt="0"/>
      <dgm:spPr/>
    </dgm:pt>
    <dgm:pt modelId="{99488F4F-94EA-4B25-BB49-A2584157BDA0}" type="pres">
      <dgm:prSet presAssocID="{28855CAC-E9CD-4C90-A1B5-48581D062F65}" presName="rootText2" presStyleLbl="alignAcc1" presStyleIdx="0" presStyleCnt="0">
        <dgm:presLayoutVars>
          <dgm:chPref val="3"/>
        </dgm:presLayoutVars>
      </dgm:prSet>
      <dgm:spPr/>
    </dgm:pt>
    <dgm:pt modelId="{E8BB313E-3D59-4456-ADAE-C970BBB61A66}" type="pres">
      <dgm:prSet presAssocID="{28855CAC-E9CD-4C90-A1B5-48581D062F65}" presName="topArc2" presStyleLbl="parChTrans1D1" presStyleIdx="68" presStyleCnt="92"/>
      <dgm:spPr/>
    </dgm:pt>
    <dgm:pt modelId="{A2DBB352-03D4-43C1-940E-B7D4CB5753F4}" type="pres">
      <dgm:prSet presAssocID="{28855CAC-E9CD-4C90-A1B5-48581D062F65}" presName="bottomArc2" presStyleLbl="parChTrans1D1" presStyleIdx="69" presStyleCnt="92"/>
      <dgm:spPr/>
    </dgm:pt>
    <dgm:pt modelId="{DCF26C38-4E24-4631-8A25-3ACCA9169250}" type="pres">
      <dgm:prSet presAssocID="{28855CAC-E9CD-4C90-A1B5-48581D062F65}" presName="topConnNode2" presStyleLbl="node3" presStyleIdx="0" presStyleCnt="0"/>
      <dgm:spPr/>
    </dgm:pt>
    <dgm:pt modelId="{F8E7F15F-CF2C-4554-B070-76A8EFF5227C}" type="pres">
      <dgm:prSet presAssocID="{28855CAC-E9CD-4C90-A1B5-48581D062F65}" presName="hierChild4" presStyleCnt="0"/>
      <dgm:spPr/>
    </dgm:pt>
    <dgm:pt modelId="{3118390E-C489-49AC-BD73-2BA1D7C45A63}" type="pres">
      <dgm:prSet presAssocID="{13AF5401-5D52-4226-B82E-C18B0CBEB8B5}" presName="Name28" presStyleLbl="parChTrans1D4" presStyleIdx="26" presStyleCnt="34"/>
      <dgm:spPr/>
    </dgm:pt>
    <dgm:pt modelId="{510813B6-96FC-4534-AC06-E1E28C2AEE13}" type="pres">
      <dgm:prSet presAssocID="{4CEB9316-F3DA-438B-8F1C-C9E5EA907618}" presName="hierRoot2" presStyleCnt="0">
        <dgm:presLayoutVars>
          <dgm:hierBranch val="init"/>
        </dgm:presLayoutVars>
      </dgm:prSet>
      <dgm:spPr/>
    </dgm:pt>
    <dgm:pt modelId="{DF5A9FBB-4F11-40D6-848F-9D1901347D17}" type="pres">
      <dgm:prSet presAssocID="{4CEB9316-F3DA-438B-8F1C-C9E5EA907618}" presName="rootComposite2" presStyleCnt="0"/>
      <dgm:spPr/>
    </dgm:pt>
    <dgm:pt modelId="{5F8602C2-D69F-48C4-86D7-0BC246694AF0}" type="pres">
      <dgm:prSet presAssocID="{4CEB9316-F3DA-438B-8F1C-C9E5EA907618}" presName="rootText2" presStyleLbl="alignAcc1" presStyleIdx="0" presStyleCnt="0">
        <dgm:presLayoutVars>
          <dgm:chPref val="3"/>
        </dgm:presLayoutVars>
      </dgm:prSet>
      <dgm:spPr/>
    </dgm:pt>
    <dgm:pt modelId="{95CE1B62-B24C-4D38-844B-177709897BB7}" type="pres">
      <dgm:prSet presAssocID="{4CEB9316-F3DA-438B-8F1C-C9E5EA907618}" presName="topArc2" presStyleLbl="parChTrans1D1" presStyleIdx="70" presStyleCnt="92"/>
      <dgm:spPr/>
    </dgm:pt>
    <dgm:pt modelId="{97D4D741-A7E9-4894-8205-54F9B41892E9}" type="pres">
      <dgm:prSet presAssocID="{4CEB9316-F3DA-438B-8F1C-C9E5EA907618}" presName="bottomArc2" presStyleLbl="parChTrans1D1" presStyleIdx="71" presStyleCnt="92"/>
      <dgm:spPr/>
    </dgm:pt>
    <dgm:pt modelId="{61079C76-24E5-4848-A3A6-1DD03456DDB5}" type="pres">
      <dgm:prSet presAssocID="{4CEB9316-F3DA-438B-8F1C-C9E5EA907618}" presName="topConnNode2" presStyleLbl="node4" presStyleIdx="0" presStyleCnt="0"/>
      <dgm:spPr/>
    </dgm:pt>
    <dgm:pt modelId="{47B8201B-64AC-461C-84A3-D5441BBFDC83}" type="pres">
      <dgm:prSet presAssocID="{4CEB9316-F3DA-438B-8F1C-C9E5EA907618}" presName="hierChild4" presStyleCnt="0"/>
      <dgm:spPr/>
    </dgm:pt>
    <dgm:pt modelId="{44C17749-30F6-4600-AFB5-D33717F63C1F}" type="pres">
      <dgm:prSet presAssocID="{40653A32-C5F0-4B17-805C-0324CB9AB868}" presName="Name28" presStyleLbl="parChTrans1D4" presStyleIdx="27" presStyleCnt="34"/>
      <dgm:spPr/>
    </dgm:pt>
    <dgm:pt modelId="{151F7C1F-09F8-407C-A55E-A45CB48F124A}" type="pres">
      <dgm:prSet presAssocID="{28C942C9-45AC-4F76-B2AC-A23CA428DBFB}" presName="hierRoot2" presStyleCnt="0">
        <dgm:presLayoutVars>
          <dgm:hierBranch val="init"/>
        </dgm:presLayoutVars>
      </dgm:prSet>
      <dgm:spPr/>
    </dgm:pt>
    <dgm:pt modelId="{E9147EC7-5806-43EC-A4D0-1B586B744FF2}" type="pres">
      <dgm:prSet presAssocID="{28C942C9-45AC-4F76-B2AC-A23CA428DBFB}" presName="rootComposite2" presStyleCnt="0"/>
      <dgm:spPr/>
    </dgm:pt>
    <dgm:pt modelId="{C58C19D7-2FEB-491D-A92D-B75704D72B43}" type="pres">
      <dgm:prSet presAssocID="{28C942C9-45AC-4F76-B2AC-A23CA428DBFB}" presName="rootText2" presStyleLbl="alignAcc1" presStyleIdx="0" presStyleCnt="0">
        <dgm:presLayoutVars>
          <dgm:chPref val="3"/>
        </dgm:presLayoutVars>
      </dgm:prSet>
      <dgm:spPr/>
    </dgm:pt>
    <dgm:pt modelId="{C964179C-662F-47AB-9390-4F31515400B4}" type="pres">
      <dgm:prSet presAssocID="{28C942C9-45AC-4F76-B2AC-A23CA428DBFB}" presName="topArc2" presStyleLbl="parChTrans1D1" presStyleIdx="72" presStyleCnt="92"/>
      <dgm:spPr/>
    </dgm:pt>
    <dgm:pt modelId="{BCE200FE-8ADD-4D7C-A2F0-7FFB686A2F14}" type="pres">
      <dgm:prSet presAssocID="{28C942C9-45AC-4F76-B2AC-A23CA428DBFB}" presName="bottomArc2" presStyleLbl="parChTrans1D1" presStyleIdx="73" presStyleCnt="92"/>
      <dgm:spPr/>
    </dgm:pt>
    <dgm:pt modelId="{7D079FBE-E108-44C9-B362-948B4D5D8748}" type="pres">
      <dgm:prSet presAssocID="{28C942C9-45AC-4F76-B2AC-A23CA428DBFB}" presName="topConnNode2" presStyleLbl="node4" presStyleIdx="0" presStyleCnt="0"/>
      <dgm:spPr/>
    </dgm:pt>
    <dgm:pt modelId="{F942354B-5C26-40FA-AFEA-484B47C05051}" type="pres">
      <dgm:prSet presAssocID="{28C942C9-45AC-4F76-B2AC-A23CA428DBFB}" presName="hierChild4" presStyleCnt="0"/>
      <dgm:spPr/>
    </dgm:pt>
    <dgm:pt modelId="{5A81B05F-7143-4F6D-B236-6B16C87B07FE}" type="pres">
      <dgm:prSet presAssocID="{5EE8C261-AADD-4C12-8B44-3EE2903317D9}" presName="Name28" presStyleLbl="parChTrans1D4" presStyleIdx="28" presStyleCnt="34"/>
      <dgm:spPr/>
    </dgm:pt>
    <dgm:pt modelId="{0A68C760-A0DD-40E2-8E36-9822A8F2C6BE}" type="pres">
      <dgm:prSet presAssocID="{C38BAC6D-2FD1-4A43-9461-2FCA44D13DCA}" presName="hierRoot2" presStyleCnt="0">
        <dgm:presLayoutVars>
          <dgm:hierBranch val="init"/>
        </dgm:presLayoutVars>
      </dgm:prSet>
      <dgm:spPr/>
    </dgm:pt>
    <dgm:pt modelId="{19B3C80A-2F71-4182-8E9A-515CA2A2AEDB}" type="pres">
      <dgm:prSet presAssocID="{C38BAC6D-2FD1-4A43-9461-2FCA44D13DCA}" presName="rootComposite2" presStyleCnt="0"/>
      <dgm:spPr/>
    </dgm:pt>
    <dgm:pt modelId="{1DD2A223-4B54-44B7-B309-0E247F1BDB29}" type="pres">
      <dgm:prSet presAssocID="{C38BAC6D-2FD1-4A43-9461-2FCA44D13DCA}" presName="rootText2" presStyleLbl="alignAcc1" presStyleIdx="0" presStyleCnt="0">
        <dgm:presLayoutVars>
          <dgm:chPref val="3"/>
        </dgm:presLayoutVars>
      </dgm:prSet>
      <dgm:spPr/>
    </dgm:pt>
    <dgm:pt modelId="{6F380B10-AF5D-4777-B436-1C5E2CFA5C0D}" type="pres">
      <dgm:prSet presAssocID="{C38BAC6D-2FD1-4A43-9461-2FCA44D13DCA}" presName="topArc2" presStyleLbl="parChTrans1D1" presStyleIdx="74" presStyleCnt="92"/>
      <dgm:spPr/>
    </dgm:pt>
    <dgm:pt modelId="{A253366D-A330-4A7C-9DF9-5CBDB51487C7}" type="pres">
      <dgm:prSet presAssocID="{C38BAC6D-2FD1-4A43-9461-2FCA44D13DCA}" presName="bottomArc2" presStyleLbl="parChTrans1D1" presStyleIdx="75" presStyleCnt="92"/>
      <dgm:spPr/>
    </dgm:pt>
    <dgm:pt modelId="{FA1AEEA6-D9E4-4B2C-9B4C-22AB6E6691D8}" type="pres">
      <dgm:prSet presAssocID="{C38BAC6D-2FD1-4A43-9461-2FCA44D13DCA}" presName="topConnNode2" presStyleLbl="node4" presStyleIdx="0" presStyleCnt="0"/>
      <dgm:spPr/>
    </dgm:pt>
    <dgm:pt modelId="{31B4FAB0-00F1-4B58-91EA-6F1470C9A194}" type="pres">
      <dgm:prSet presAssocID="{C38BAC6D-2FD1-4A43-9461-2FCA44D13DCA}" presName="hierChild4" presStyleCnt="0"/>
      <dgm:spPr/>
    </dgm:pt>
    <dgm:pt modelId="{02964245-31AF-4B0B-95FD-5067309DDF5F}" type="pres">
      <dgm:prSet presAssocID="{C38BAC6D-2FD1-4A43-9461-2FCA44D13DCA}" presName="hierChild5" presStyleCnt="0"/>
      <dgm:spPr/>
    </dgm:pt>
    <dgm:pt modelId="{B59215AC-26C6-4FC0-9648-A7BE2B259C4A}" type="pres">
      <dgm:prSet presAssocID="{C5AA0B06-C619-4999-87D7-F27A04621C57}" presName="Name28" presStyleLbl="parChTrans1D4" presStyleIdx="29" presStyleCnt="34"/>
      <dgm:spPr/>
    </dgm:pt>
    <dgm:pt modelId="{F0F3E504-94F2-4B03-B31C-48E7AA7C54D6}" type="pres">
      <dgm:prSet presAssocID="{FCE31C8F-632B-4A46-80C8-2F8B0BE7C76D}" presName="hierRoot2" presStyleCnt="0">
        <dgm:presLayoutVars>
          <dgm:hierBranch val="init"/>
        </dgm:presLayoutVars>
      </dgm:prSet>
      <dgm:spPr/>
    </dgm:pt>
    <dgm:pt modelId="{0EA27F40-2F86-4317-9BA5-9A151FC65332}" type="pres">
      <dgm:prSet presAssocID="{FCE31C8F-632B-4A46-80C8-2F8B0BE7C76D}" presName="rootComposite2" presStyleCnt="0"/>
      <dgm:spPr/>
    </dgm:pt>
    <dgm:pt modelId="{8A67083B-A8B4-4E67-A9A8-896C6E13045F}" type="pres">
      <dgm:prSet presAssocID="{FCE31C8F-632B-4A46-80C8-2F8B0BE7C76D}" presName="rootText2" presStyleLbl="alignAcc1" presStyleIdx="0" presStyleCnt="0">
        <dgm:presLayoutVars>
          <dgm:chPref val="3"/>
        </dgm:presLayoutVars>
      </dgm:prSet>
      <dgm:spPr/>
    </dgm:pt>
    <dgm:pt modelId="{3DD86FED-A6E2-44EA-81EF-A022E4357463}" type="pres">
      <dgm:prSet presAssocID="{FCE31C8F-632B-4A46-80C8-2F8B0BE7C76D}" presName="topArc2" presStyleLbl="parChTrans1D1" presStyleIdx="76" presStyleCnt="92"/>
      <dgm:spPr/>
    </dgm:pt>
    <dgm:pt modelId="{74365CCC-DFDF-4CBE-81A9-7BC8965F7990}" type="pres">
      <dgm:prSet presAssocID="{FCE31C8F-632B-4A46-80C8-2F8B0BE7C76D}" presName="bottomArc2" presStyleLbl="parChTrans1D1" presStyleIdx="77" presStyleCnt="92"/>
      <dgm:spPr/>
    </dgm:pt>
    <dgm:pt modelId="{037D3E8F-BC71-4EBC-82CE-96C3810C684A}" type="pres">
      <dgm:prSet presAssocID="{FCE31C8F-632B-4A46-80C8-2F8B0BE7C76D}" presName="topConnNode2" presStyleLbl="node4" presStyleIdx="0" presStyleCnt="0"/>
      <dgm:spPr/>
    </dgm:pt>
    <dgm:pt modelId="{E8ED6333-CD41-4CE9-8CB1-B4E08FAFE919}" type="pres">
      <dgm:prSet presAssocID="{FCE31C8F-632B-4A46-80C8-2F8B0BE7C76D}" presName="hierChild4" presStyleCnt="0"/>
      <dgm:spPr/>
    </dgm:pt>
    <dgm:pt modelId="{31E333A5-C3D9-4FE1-8608-980A3F4A2127}" type="pres">
      <dgm:prSet presAssocID="{FCE31C8F-632B-4A46-80C8-2F8B0BE7C76D}" presName="hierChild5" presStyleCnt="0"/>
      <dgm:spPr/>
    </dgm:pt>
    <dgm:pt modelId="{FC563FD9-B508-4DE7-916C-95E33ADD4561}" type="pres">
      <dgm:prSet presAssocID="{28C942C9-45AC-4F76-B2AC-A23CA428DBFB}" presName="hierChild5" presStyleCnt="0"/>
      <dgm:spPr/>
    </dgm:pt>
    <dgm:pt modelId="{EC5C811B-D685-4812-A558-661455B0CDAE}" type="pres">
      <dgm:prSet presAssocID="{4CEB9316-F3DA-438B-8F1C-C9E5EA907618}" presName="hierChild5" presStyleCnt="0"/>
      <dgm:spPr/>
    </dgm:pt>
    <dgm:pt modelId="{51BF4BDB-B52A-4E0D-A9E5-C6425ABFF725}" type="pres">
      <dgm:prSet presAssocID="{28855CAC-E9CD-4C90-A1B5-48581D062F65}" presName="hierChild5" presStyleCnt="0"/>
      <dgm:spPr/>
    </dgm:pt>
    <dgm:pt modelId="{70B77C43-1B68-4724-A5A6-427C001E3F3F}" type="pres">
      <dgm:prSet presAssocID="{6D265BFE-D4C6-4ED0-9534-73A25B588F54}" presName="Name28" presStyleLbl="parChTrans1D3" presStyleIdx="7" presStyleCnt="8"/>
      <dgm:spPr/>
    </dgm:pt>
    <dgm:pt modelId="{D473A9A3-60F9-4426-A38C-A8CB0268335A}" type="pres">
      <dgm:prSet presAssocID="{84785E26-C3F4-4166-821A-0B432C15AB87}" presName="hierRoot2" presStyleCnt="0">
        <dgm:presLayoutVars>
          <dgm:hierBranch val="init"/>
        </dgm:presLayoutVars>
      </dgm:prSet>
      <dgm:spPr/>
    </dgm:pt>
    <dgm:pt modelId="{D56D4701-A56D-4FE1-AF6D-4D0EE1F1FEC3}" type="pres">
      <dgm:prSet presAssocID="{84785E26-C3F4-4166-821A-0B432C15AB87}" presName="rootComposite2" presStyleCnt="0"/>
      <dgm:spPr/>
    </dgm:pt>
    <dgm:pt modelId="{B68E5570-8696-4393-9287-9B7DDD45C74D}" type="pres">
      <dgm:prSet presAssocID="{84785E26-C3F4-4166-821A-0B432C15AB87}" presName="rootText2" presStyleLbl="alignAcc1" presStyleIdx="0" presStyleCnt="0">
        <dgm:presLayoutVars>
          <dgm:chPref val="3"/>
        </dgm:presLayoutVars>
      </dgm:prSet>
      <dgm:spPr/>
    </dgm:pt>
    <dgm:pt modelId="{72C5666F-E486-41BF-8943-B9CCC3FE266D}" type="pres">
      <dgm:prSet presAssocID="{84785E26-C3F4-4166-821A-0B432C15AB87}" presName="topArc2" presStyleLbl="parChTrans1D1" presStyleIdx="78" presStyleCnt="92"/>
      <dgm:spPr/>
    </dgm:pt>
    <dgm:pt modelId="{807B4A66-9F34-473C-827B-4A2D45546D84}" type="pres">
      <dgm:prSet presAssocID="{84785E26-C3F4-4166-821A-0B432C15AB87}" presName="bottomArc2" presStyleLbl="parChTrans1D1" presStyleIdx="79" presStyleCnt="92"/>
      <dgm:spPr/>
    </dgm:pt>
    <dgm:pt modelId="{9E6C84C1-C7A1-4FFB-9D18-A2BD613A3DD0}" type="pres">
      <dgm:prSet presAssocID="{84785E26-C3F4-4166-821A-0B432C15AB87}" presName="topConnNode2" presStyleLbl="node3" presStyleIdx="0" presStyleCnt="0"/>
      <dgm:spPr/>
    </dgm:pt>
    <dgm:pt modelId="{EBDE5F8B-6D78-479F-B549-8948C036F912}" type="pres">
      <dgm:prSet presAssocID="{84785E26-C3F4-4166-821A-0B432C15AB87}" presName="hierChild4" presStyleCnt="0"/>
      <dgm:spPr/>
    </dgm:pt>
    <dgm:pt modelId="{F7AE1D80-D199-4F29-8936-8AAE5BD9B1D0}" type="pres">
      <dgm:prSet presAssocID="{929E2035-85A5-48E8-97FB-B6E472D695ED}" presName="Name28" presStyleLbl="parChTrans1D4" presStyleIdx="30" presStyleCnt="34"/>
      <dgm:spPr/>
    </dgm:pt>
    <dgm:pt modelId="{AEF4AD41-7672-4AE5-8B75-2BF3842F09F9}" type="pres">
      <dgm:prSet presAssocID="{F4204B88-A425-4751-A846-7F4BCB57162B}" presName="hierRoot2" presStyleCnt="0">
        <dgm:presLayoutVars>
          <dgm:hierBranch val="init"/>
        </dgm:presLayoutVars>
      </dgm:prSet>
      <dgm:spPr/>
    </dgm:pt>
    <dgm:pt modelId="{CB6B49C4-62B0-4006-80D8-DD1D6458D1F9}" type="pres">
      <dgm:prSet presAssocID="{F4204B88-A425-4751-A846-7F4BCB57162B}" presName="rootComposite2" presStyleCnt="0"/>
      <dgm:spPr/>
    </dgm:pt>
    <dgm:pt modelId="{4B680AFA-AE3E-48B8-BAF4-AA8C9BAE7AC2}" type="pres">
      <dgm:prSet presAssocID="{F4204B88-A425-4751-A846-7F4BCB57162B}" presName="rootText2" presStyleLbl="alignAcc1" presStyleIdx="0" presStyleCnt="0">
        <dgm:presLayoutVars>
          <dgm:chPref val="3"/>
        </dgm:presLayoutVars>
      </dgm:prSet>
      <dgm:spPr/>
    </dgm:pt>
    <dgm:pt modelId="{5732F605-2D00-4ADE-AA59-6D7E5000B82C}" type="pres">
      <dgm:prSet presAssocID="{F4204B88-A425-4751-A846-7F4BCB57162B}" presName="topArc2" presStyleLbl="parChTrans1D1" presStyleIdx="80" presStyleCnt="92"/>
      <dgm:spPr/>
    </dgm:pt>
    <dgm:pt modelId="{5C6D912A-AA46-4879-BB09-556F432610AA}" type="pres">
      <dgm:prSet presAssocID="{F4204B88-A425-4751-A846-7F4BCB57162B}" presName="bottomArc2" presStyleLbl="parChTrans1D1" presStyleIdx="81" presStyleCnt="92"/>
      <dgm:spPr/>
    </dgm:pt>
    <dgm:pt modelId="{BBCA532A-D29C-4D0F-BA0E-835B63E59355}" type="pres">
      <dgm:prSet presAssocID="{F4204B88-A425-4751-A846-7F4BCB57162B}" presName="topConnNode2" presStyleLbl="node4" presStyleIdx="0" presStyleCnt="0"/>
      <dgm:spPr/>
    </dgm:pt>
    <dgm:pt modelId="{857DF606-7514-4F9C-B660-5E60D7704B25}" type="pres">
      <dgm:prSet presAssocID="{F4204B88-A425-4751-A846-7F4BCB57162B}" presName="hierChild4" presStyleCnt="0"/>
      <dgm:spPr/>
    </dgm:pt>
    <dgm:pt modelId="{163CDECC-91A7-4342-A4D6-38C8B72BBC40}" type="pres">
      <dgm:prSet presAssocID="{BF24FE6F-DAAA-4E16-89DF-883C10FA613A}" presName="Name28" presStyleLbl="parChTrans1D4" presStyleIdx="31" presStyleCnt="34"/>
      <dgm:spPr/>
    </dgm:pt>
    <dgm:pt modelId="{94867B13-D7EE-45AA-9646-D4723747F43D}" type="pres">
      <dgm:prSet presAssocID="{5D538AB5-5B2D-4B9B-8302-B4E088597879}" presName="hierRoot2" presStyleCnt="0">
        <dgm:presLayoutVars>
          <dgm:hierBranch val="init"/>
        </dgm:presLayoutVars>
      </dgm:prSet>
      <dgm:spPr/>
    </dgm:pt>
    <dgm:pt modelId="{A1E37765-0B3C-420E-B796-17D532F12DBF}" type="pres">
      <dgm:prSet presAssocID="{5D538AB5-5B2D-4B9B-8302-B4E088597879}" presName="rootComposite2" presStyleCnt="0"/>
      <dgm:spPr/>
    </dgm:pt>
    <dgm:pt modelId="{0DBA419F-C555-4D53-8656-5E71A97A8DA8}" type="pres">
      <dgm:prSet presAssocID="{5D538AB5-5B2D-4B9B-8302-B4E088597879}" presName="rootText2" presStyleLbl="alignAcc1" presStyleIdx="0" presStyleCnt="0">
        <dgm:presLayoutVars>
          <dgm:chPref val="3"/>
        </dgm:presLayoutVars>
      </dgm:prSet>
      <dgm:spPr/>
    </dgm:pt>
    <dgm:pt modelId="{756DD5E7-67FA-4175-A766-502588944791}" type="pres">
      <dgm:prSet presAssocID="{5D538AB5-5B2D-4B9B-8302-B4E088597879}" presName="topArc2" presStyleLbl="parChTrans1D1" presStyleIdx="82" presStyleCnt="92"/>
      <dgm:spPr/>
    </dgm:pt>
    <dgm:pt modelId="{427D56F2-98F2-4E5D-8EB3-A839664433FB}" type="pres">
      <dgm:prSet presAssocID="{5D538AB5-5B2D-4B9B-8302-B4E088597879}" presName="bottomArc2" presStyleLbl="parChTrans1D1" presStyleIdx="83" presStyleCnt="92"/>
      <dgm:spPr/>
    </dgm:pt>
    <dgm:pt modelId="{884836A1-52E5-4688-B248-7F0F827FF403}" type="pres">
      <dgm:prSet presAssocID="{5D538AB5-5B2D-4B9B-8302-B4E088597879}" presName="topConnNode2" presStyleLbl="node4" presStyleIdx="0" presStyleCnt="0"/>
      <dgm:spPr/>
    </dgm:pt>
    <dgm:pt modelId="{6356872C-6E21-4152-A6AC-A431ACC746EE}" type="pres">
      <dgm:prSet presAssocID="{5D538AB5-5B2D-4B9B-8302-B4E088597879}" presName="hierChild4" presStyleCnt="0"/>
      <dgm:spPr/>
    </dgm:pt>
    <dgm:pt modelId="{4EE6CA5F-6C9F-4D63-9A6B-6EE76A370775}" type="pres">
      <dgm:prSet presAssocID="{21069E98-F3AA-4EA3-8469-84AA86C9E055}" presName="Name28" presStyleLbl="parChTrans1D4" presStyleIdx="32" presStyleCnt="34"/>
      <dgm:spPr/>
    </dgm:pt>
    <dgm:pt modelId="{4AEA79C6-33C7-41CA-A93D-2BB8BAC490CD}" type="pres">
      <dgm:prSet presAssocID="{8E160ABC-E0A3-42EB-99EA-211729E29583}" presName="hierRoot2" presStyleCnt="0">
        <dgm:presLayoutVars>
          <dgm:hierBranch val="init"/>
        </dgm:presLayoutVars>
      </dgm:prSet>
      <dgm:spPr/>
    </dgm:pt>
    <dgm:pt modelId="{4B7E6246-F3CE-4F47-8EDB-39A6B89D29B8}" type="pres">
      <dgm:prSet presAssocID="{8E160ABC-E0A3-42EB-99EA-211729E29583}" presName="rootComposite2" presStyleCnt="0"/>
      <dgm:spPr/>
    </dgm:pt>
    <dgm:pt modelId="{69AF9B6A-9947-40AF-8893-05B4C9B9E441}" type="pres">
      <dgm:prSet presAssocID="{8E160ABC-E0A3-42EB-99EA-211729E29583}" presName="rootText2" presStyleLbl="alignAcc1" presStyleIdx="0" presStyleCnt="0">
        <dgm:presLayoutVars>
          <dgm:chPref val="3"/>
        </dgm:presLayoutVars>
      </dgm:prSet>
      <dgm:spPr/>
    </dgm:pt>
    <dgm:pt modelId="{6A37C9B5-995C-4CC1-8A03-AA512EF6F584}" type="pres">
      <dgm:prSet presAssocID="{8E160ABC-E0A3-42EB-99EA-211729E29583}" presName="topArc2" presStyleLbl="parChTrans1D1" presStyleIdx="84" presStyleCnt="92"/>
      <dgm:spPr/>
    </dgm:pt>
    <dgm:pt modelId="{6A3A1880-9C95-4F3A-81B7-E1AA8AE3D52C}" type="pres">
      <dgm:prSet presAssocID="{8E160ABC-E0A3-42EB-99EA-211729E29583}" presName="bottomArc2" presStyleLbl="parChTrans1D1" presStyleIdx="85" presStyleCnt="92"/>
      <dgm:spPr/>
    </dgm:pt>
    <dgm:pt modelId="{25F25F0E-1D83-4AF4-935D-0981B70900DD}" type="pres">
      <dgm:prSet presAssocID="{8E160ABC-E0A3-42EB-99EA-211729E29583}" presName="topConnNode2" presStyleLbl="node4" presStyleIdx="0" presStyleCnt="0"/>
      <dgm:spPr/>
    </dgm:pt>
    <dgm:pt modelId="{BA7DAB89-F01E-4E32-9AB6-65531A5BB5DE}" type="pres">
      <dgm:prSet presAssocID="{8E160ABC-E0A3-42EB-99EA-211729E29583}" presName="hierChild4" presStyleCnt="0"/>
      <dgm:spPr/>
    </dgm:pt>
    <dgm:pt modelId="{3A4D9426-95A0-4410-90A7-F3BB6271C286}" type="pres">
      <dgm:prSet presAssocID="{8E160ABC-E0A3-42EB-99EA-211729E29583}" presName="hierChild5" presStyleCnt="0"/>
      <dgm:spPr/>
    </dgm:pt>
    <dgm:pt modelId="{CE096539-0940-4B9D-A836-379A943E0BD1}" type="pres">
      <dgm:prSet presAssocID="{28A1043A-5119-457A-B518-298AC0F94D0D}" presName="Name28" presStyleLbl="parChTrans1D4" presStyleIdx="33" presStyleCnt="34"/>
      <dgm:spPr/>
    </dgm:pt>
    <dgm:pt modelId="{7FF11293-4F3D-4B3B-9828-AB7BEF74A31D}" type="pres">
      <dgm:prSet presAssocID="{38F71EE9-844B-4F3A-ADE6-C54881B56D02}" presName="hierRoot2" presStyleCnt="0">
        <dgm:presLayoutVars>
          <dgm:hierBranch val="init"/>
        </dgm:presLayoutVars>
      </dgm:prSet>
      <dgm:spPr/>
    </dgm:pt>
    <dgm:pt modelId="{ACA59128-D94F-4CD3-B8CA-4ECC7F79F8DC}" type="pres">
      <dgm:prSet presAssocID="{38F71EE9-844B-4F3A-ADE6-C54881B56D02}" presName="rootComposite2" presStyleCnt="0"/>
      <dgm:spPr/>
    </dgm:pt>
    <dgm:pt modelId="{A512A0FF-348E-4351-AB88-CC7DD2636A72}" type="pres">
      <dgm:prSet presAssocID="{38F71EE9-844B-4F3A-ADE6-C54881B56D02}" presName="rootText2" presStyleLbl="alignAcc1" presStyleIdx="0" presStyleCnt="0">
        <dgm:presLayoutVars>
          <dgm:chPref val="3"/>
        </dgm:presLayoutVars>
      </dgm:prSet>
      <dgm:spPr/>
    </dgm:pt>
    <dgm:pt modelId="{2533B9E7-9943-455F-AB22-D31234F6F6C5}" type="pres">
      <dgm:prSet presAssocID="{38F71EE9-844B-4F3A-ADE6-C54881B56D02}" presName="topArc2" presStyleLbl="parChTrans1D1" presStyleIdx="86" presStyleCnt="92"/>
      <dgm:spPr/>
    </dgm:pt>
    <dgm:pt modelId="{B30CD50B-7199-4D38-A61F-BA899150E94D}" type="pres">
      <dgm:prSet presAssocID="{38F71EE9-844B-4F3A-ADE6-C54881B56D02}" presName="bottomArc2" presStyleLbl="parChTrans1D1" presStyleIdx="87" presStyleCnt="92"/>
      <dgm:spPr/>
    </dgm:pt>
    <dgm:pt modelId="{8EFA9CDA-D9AF-4C42-8871-A45C748D3655}" type="pres">
      <dgm:prSet presAssocID="{38F71EE9-844B-4F3A-ADE6-C54881B56D02}" presName="topConnNode2" presStyleLbl="node4" presStyleIdx="0" presStyleCnt="0"/>
      <dgm:spPr/>
    </dgm:pt>
    <dgm:pt modelId="{51B1B398-2F26-456D-A360-106AE2FF5F4E}" type="pres">
      <dgm:prSet presAssocID="{38F71EE9-844B-4F3A-ADE6-C54881B56D02}" presName="hierChild4" presStyleCnt="0"/>
      <dgm:spPr/>
    </dgm:pt>
    <dgm:pt modelId="{12FC92D0-0550-4A05-AC4D-A03D1AC0C4ED}" type="pres">
      <dgm:prSet presAssocID="{38F71EE9-844B-4F3A-ADE6-C54881B56D02}" presName="hierChild5" presStyleCnt="0"/>
      <dgm:spPr/>
    </dgm:pt>
    <dgm:pt modelId="{8214DA13-7A06-4AD8-87B5-A7E53D44E0CB}" type="pres">
      <dgm:prSet presAssocID="{5D538AB5-5B2D-4B9B-8302-B4E088597879}" presName="hierChild5" presStyleCnt="0"/>
      <dgm:spPr/>
    </dgm:pt>
    <dgm:pt modelId="{E1F84701-C299-43F3-8814-2CC3CC5A4B2D}" type="pres">
      <dgm:prSet presAssocID="{F4204B88-A425-4751-A846-7F4BCB57162B}" presName="hierChild5" presStyleCnt="0"/>
      <dgm:spPr/>
    </dgm:pt>
    <dgm:pt modelId="{067AC3C9-177E-4ABC-A96A-DC3B5F4EE9FA}" type="pres">
      <dgm:prSet presAssocID="{84785E26-C3F4-4166-821A-0B432C15AB87}" presName="hierChild5" presStyleCnt="0"/>
      <dgm:spPr/>
    </dgm:pt>
    <dgm:pt modelId="{16B20951-68A1-4365-A70D-A9A44672817E}" type="pres">
      <dgm:prSet presAssocID="{082BD8AB-D7F7-4672-B193-8F29C27CC323}" presName="hierChild5" presStyleCnt="0"/>
      <dgm:spPr/>
    </dgm:pt>
    <dgm:pt modelId="{677D2CD8-743C-493E-87AF-12BA9F2E8878}" type="pres">
      <dgm:prSet presAssocID="{570A8C17-1AD8-4A9E-9581-E35D704A6FC8}" presName="hierChild3" presStyleCnt="0"/>
      <dgm:spPr/>
    </dgm:pt>
    <dgm:pt modelId="{257F9870-EEB1-4EB2-9B89-271025BCE9DD}" type="pres">
      <dgm:prSet presAssocID="{B6433017-D2BC-4890-A6CC-CB995E81FFAD}" presName="hierRoot1" presStyleCnt="0">
        <dgm:presLayoutVars>
          <dgm:hierBranch val="init"/>
        </dgm:presLayoutVars>
      </dgm:prSet>
      <dgm:spPr/>
    </dgm:pt>
    <dgm:pt modelId="{25BD3646-4B42-4F5D-A7C7-D257118C49C3}" type="pres">
      <dgm:prSet presAssocID="{B6433017-D2BC-4890-A6CC-CB995E81FFAD}" presName="rootComposite1" presStyleCnt="0"/>
      <dgm:spPr/>
    </dgm:pt>
    <dgm:pt modelId="{0B0F9F3D-47D7-410E-8153-2FB42803533A}" type="pres">
      <dgm:prSet presAssocID="{B6433017-D2BC-4890-A6CC-CB995E81FFAD}" presName="rootText1" presStyleLbl="alignAcc1" presStyleIdx="0" presStyleCnt="0" custLinFactY="100000" custLinFactNeighborX="-43892" custLinFactNeighborY="116659">
        <dgm:presLayoutVars>
          <dgm:chPref val="3"/>
        </dgm:presLayoutVars>
      </dgm:prSet>
      <dgm:spPr/>
    </dgm:pt>
    <dgm:pt modelId="{EB44A3B1-4981-45BF-BFD7-43E3DC928B5E}" type="pres">
      <dgm:prSet presAssocID="{B6433017-D2BC-4890-A6CC-CB995E81FFAD}" presName="topArc1" presStyleLbl="parChTrans1D1" presStyleIdx="88" presStyleCnt="92"/>
      <dgm:spPr>
        <a:ln>
          <a:noFill/>
        </a:ln>
      </dgm:spPr>
    </dgm:pt>
    <dgm:pt modelId="{22E857F9-3E6F-471A-9E5E-2C6DE6927BC1}" type="pres">
      <dgm:prSet presAssocID="{B6433017-D2BC-4890-A6CC-CB995E81FFAD}" presName="bottomArc1" presStyleLbl="parChTrans1D1" presStyleIdx="89" presStyleCnt="92"/>
      <dgm:spPr>
        <a:ln>
          <a:noFill/>
        </a:ln>
      </dgm:spPr>
    </dgm:pt>
    <dgm:pt modelId="{24026342-18E4-4FA3-AB0D-923BF4E51F53}" type="pres">
      <dgm:prSet presAssocID="{B6433017-D2BC-4890-A6CC-CB995E81FFAD}" presName="topConnNode1" presStyleLbl="node1" presStyleIdx="0" presStyleCnt="0"/>
      <dgm:spPr/>
    </dgm:pt>
    <dgm:pt modelId="{E800499E-DAB0-4A65-BC00-8F8B953A03A9}" type="pres">
      <dgm:prSet presAssocID="{B6433017-D2BC-4890-A6CC-CB995E81FFAD}" presName="hierChild2" presStyleCnt="0"/>
      <dgm:spPr/>
    </dgm:pt>
    <dgm:pt modelId="{5A939B52-A84D-48D1-8197-683BDC439DBB}" type="pres">
      <dgm:prSet presAssocID="{B6433017-D2BC-4890-A6CC-CB995E81FFAD}" presName="hierChild3" presStyleCnt="0"/>
      <dgm:spPr/>
    </dgm:pt>
    <dgm:pt modelId="{C0753B5A-0402-4BEB-AB61-95CC9363BE6E}" type="pres">
      <dgm:prSet presAssocID="{09DACABB-116C-4D37-8FA6-C903FDB17288}" presName="hierRoot1" presStyleCnt="0">
        <dgm:presLayoutVars>
          <dgm:hierBranch val="init"/>
        </dgm:presLayoutVars>
      </dgm:prSet>
      <dgm:spPr/>
    </dgm:pt>
    <dgm:pt modelId="{705F7C5C-B3C4-48E6-A2FF-8446E04FF338}" type="pres">
      <dgm:prSet presAssocID="{09DACABB-116C-4D37-8FA6-C903FDB17288}" presName="rootComposite1" presStyleCnt="0"/>
      <dgm:spPr/>
    </dgm:pt>
    <dgm:pt modelId="{B367116E-5379-4180-B623-5DF3FA4623D6}" type="pres">
      <dgm:prSet presAssocID="{09DACABB-116C-4D37-8FA6-C903FDB17288}" presName="rootText1" presStyleLbl="alignAcc1" presStyleIdx="0" presStyleCnt="0" custLinFactX="-39065" custLinFactNeighborX="-100000" custLinFactNeighborY="-8596">
        <dgm:presLayoutVars>
          <dgm:chPref val="3"/>
        </dgm:presLayoutVars>
      </dgm:prSet>
      <dgm:spPr/>
    </dgm:pt>
    <dgm:pt modelId="{7BB03465-DE11-48D6-8C1C-22B982E4B369}" type="pres">
      <dgm:prSet presAssocID="{09DACABB-116C-4D37-8FA6-C903FDB17288}" presName="topArc1" presStyleLbl="parChTrans1D1" presStyleIdx="90" presStyleCnt="92"/>
      <dgm:spPr>
        <a:ln>
          <a:noFill/>
        </a:ln>
      </dgm:spPr>
    </dgm:pt>
    <dgm:pt modelId="{97DC199A-E4E5-4759-BDA7-FA53FC40CD7C}" type="pres">
      <dgm:prSet presAssocID="{09DACABB-116C-4D37-8FA6-C903FDB17288}" presName="bottomArc1" presStyleLbl="parChTrans1D1" presStyleIdx="91" presStyleCnt="92"/>
      <dgm:spPr>
        <a:ln>
          <a:noFill/>
        </a:ln>
      </dgm:spPr>
    </dgm:pt>
    <dgm:pt modelId="{7F7A8DE9-4F36-49C4-ABFF-27D30613AAFB}" type="pres">
      <dgm:prSet presAssocID="{09DACABB-116C-4D37-8FA6-C903FDB17288}" presName="topConnNode1" presStyleLbl="node1" presStyleIdx="0" presStyleCnt="0"/>
      <dgm:spPr/>
    </dgm:pt>
    <dgm:pt modelId="{07704634-7DDB-4F65-8F4E-C9321200DD1F}" type="pres">
      <dgm:prSet presAssocID="{09DACABB-116C-4D37-8FA6-C903FDB17288}" presName="hierChild2" presStyleCnt="0"/>
      <dgm:spPr/>
    </dgm:pt>
    <dgm:pt modelId="{8AF5A1E8-BD92-4ACE-8540-1A3CEB9FF857}" type="pres">
      <dgm:prSet presAssocID="{09DACABB-116C-4D37-8FA6-C903FDB17288}" presName="hierChild3" presStyleCnt="0"/>
      <dgm:spPr/>
    </dgm:pt>
  </dgm:ptLst>
  <dgm:cxnLst>
    <dgm:cxn modelId="{1395F000-4E61-4B59-9E9C-B373AC25244B}" type="presOf" srcId="{DF21BE6E-94F3-496B-B8E0-36B531DD9A1D}" destId="{C7568984-AFF4-4811-91F6-1F0DA8790FD2}" srcOrd="0" destOrd="0" presId="urn:microsoft.com/office/officeart/2008/layout/HalfCircleOrganizationChart"/>
    <dgm:cxn modelId="{6C089304-1A96-411F-A288-8924B4166816}" type="presOf" srcId="{09DACABB-116C-4D37-8FA6-C903FDB17288}" destId="{B367116E-5379-4180-B623-5DF3FA4623D6}" srcOrd="0" destOrd="0" presId="urn:microsoft.com/office/officeart/2008/layout/HalfCircleOrganizationChart"/>
    <dgm:cxn modelId="{83DA1405-C0A0-440B-AEA1-487C01BCED6E}" type="presOf" srcId="{3B40DF93-BF15-457A-9643-E646B3F5612A}" destId="{350D7DD5-E08F-4697-B7DF-9D12A4E4DEEF}" srcOrd="0" destOrd="0" presId="urn:microsoft.com/office/officeart/2008/layout/HalfCircleOrganizationChart"/>
    <dgm:cxn modelId="{F0243C05-D368-4F2F-BF35-DE055558448B}" type="presOf" srcId="{141A4D9D-1A5D-4624-80DB-45084561EAF6}" destId="{0D123654-92D8-4719-9FBF-FFB9A331BABC}" srcOrd="1" destOrd="0" presId="urn:microsoft.com/office/officeart/2008/layout/HalfCircleOrganizationChart"/>
    <dgm:cxn modelId="{A474D805-9DE9-4CB0-BF2E-8A20E61F8232}" type="presOf" srcId="{138BD832-08EE-4FF9-B960-27EEC57549BD}" destId="{95FE1FED-D390-427A-95CF-03B2AC8FB764}" srcOrd="0" destOrd="0" presId="urn:microsoft.com/office/officeart/2008/layout/HalfCircleOrganizationChart"/>
    <dgm:cxn modelId="{ED221E06-CAD4-497A-B3CD-D92B065B54A7}" type="presOf" srcId="{9E74BBE5-DEA0-443C-B685-84DF0575CF05}" destId="{41172F00-91A8-4596-8D30-FB0AB7AAC8D1}" srcOrd="0" destOrd="0" presId="urn:microsoft.com/office/officeart/2008/layout/HalfCircleOrganizationChart"/>
    <dgm:cxn modelId="{E9FC3B08-27B7-4B91-96BE-4394D9EF6A6E}" type="presOf" srcId="{6A7828AA-729C-4FE1-B1EB-A4B599778F4D}" destId="{F68B2F93-0F7A-4057-9F8B-BB364EFA787D}" srcOrd="0" destOrd="0" presId="urn:microsoft.com/office/officeart/2008/layout/HalfCircleOrganizationChart"/>
    <dgm:cxn modelId="{5C715409-910A-4798-A11C-B6B8E6341919}" type="presOf" srcId="{2C5558F0-5587-4464-A2E4-056F66293E59}" destId="{3394FFDF-F4D8-48C6-84A2-8DBAA3D40F82}" srcOrd="0" destOrd="0" presId="urn:microsoft.com/office/officeart/2008/layout/HalfCircleOrganizationChart"/>
    <dgm:cxn modelId="{47F3D30A-5F6D-4436-81DF-DFF32817A791}" srcId="{082BD8AB-D7F7-4672-B193-8F29C27CC323}" destId="{84785E26-C3F4-4166-821A-0B432C15AB87}" srcOrd="7" destOrd="0" parTransId="{6D265BFE-D4C6-4ED0-9534-73A25B588F54}" sibTransId="{D462DEA4-628C-427B-9F4C-3009F9C70124}"/>
    <dgm:cxn modelId="{C0DB6E0C-FE2F-4B9B-B47E-C007C00A30A9}" type="presOf" srcId="{8E160ABC-E0A3-42EB-99EA-211729E29583}" destId="{25F25F0E-1D83-4AF4-935D-0981B70900DD}" srcOrd="1" destOrd="0" presId="urn:microsoft.com/office/officeart/2008/layout/HalfCircleOrganizationChart"/>
    <dgm:cxn modelId="{6240570D-80FA-4A61-8A52-014907D479C6}" srcId="{4CEB9316-F3DA-438B-8F1C-C9E5EA907618}" destId="{28C942C9-45AC-4F76-B2AC-A23CA428DBFB}" srcOrd="0" destOrd="0" parTransId="{40653A32-C5F0-4B17-805C-0324CB9AB868}" sibTransId="{943F0F06-2A14-42EC-B6CC-9B4B83637057}"/>
    <dgm:cxn modelId="{13737D0D-A518-4A22-B1AA-19BD6F62B1C6}" srcId="{A0ACEEC7-FE16-48D9-AFC8-512C21829E0D}" destId="{0014E9FA-E602-4401-A00F-1F42AD17C1C8}" srcOrd="0" destOrd="0" parTransId="{E123B045-B9A8-4736-911D-3548A3A47E45}" sibTransId="{79394CA8-538C-4A3F-B2A7-1E4ACBDE983A}"/>
    <dgm:cxn modelId="{5E86AD0D-1BAD-44B5-815F-844D62A230AF}" type="presOf" srcId="{89D25BD4-3AC8-48C3-9014-3FC236856D70}" destId="{FDB6B545-A9F1-4485-8676-16FC7CEEF362}" srcOrd="0" destOrd="0" presId="urn:microsoft.com/office/officeart/2008/layout/HalfCircleOrganizationChart"/>
    <dgm:cxn modelId="{1BD0BC0E-26D7-4B0C-BB2A-F00843F523DF}" type="presOf" srcId="{44EDF441-E4BB-475E-9BAD-E3618716BC70}" destId="{378F3B78-AFE2-4055-AF8F-5F39B676F598}" srcOrd="0" destOrd="0" presId="urn:microsoft.com/office/officeart/2008/layout/HalfCircleOrganizationChart"/>
    <dgm:cxn modelId="{0BC18B0F-25BE-431D-8B45-840597AFD723}" type="presOf" srcId="{09DACABB-116C-4D37-8FA6-C903FDB17288}" destId="{7F7A8DE9-4F36-49C4-ABFF-27D30613AAFB}" srcOrd="1" destOrd="0" presId="urn:microsoft.com/office/officeart/2008/layout/HalfCircleOrganizationChart"/>
    <dgm:cxn modelId="{D1D6DD11-0628-4632-9DC6-7100E706F1B7}" srcId="{20110125-B70E-4B47-93C7-4E2B7AECE4D3}" destId="{774EF6DC-634E-41AF-BB5A-E3710F9A2C9A}" srcOrd="1" destOrd="0" parTransId="{AC065221-E6B2-4456-80A8-2981D835F184}" sibTransId="{5329A256-2ADC-4AE0-BBF2-7DB4F1ECD9BC}"/>
    <dgm:cxn modelId="{E21BF811-97C1-4180-A2C2-C251192902E2}" type="presOf" srcId="{5A3BA7CB-E2D7-4DB2-AFB4-D7B2537C0B67}" destId="{5286FD30-2ECE-44F6-9D92-DED21E5B5E08}" srcOrd="0" destOrd="0" presId="urn:microsoft.com/office/officeart/2008/layout/HalfCircleOrganizationChart"/>
    <dgm:cxn modelId="{1AD23A13-BF6B-43E7-8557-4A2093CEDC20}" type="presOf" srcId="{8E160ABC-E0A3-42EB-99EA-211729E29583}" destId="{69AF9B6A-9947-40AF-8893-05B4C9B9E441}" srcOrd="0" destOrd="0" presId="urn:microsoft.com/office/officeart/2008/layout/HalfCircleOrganizationChart"/>
    <dgm:cxn modelId="{55E38013-1FBB-469F-B41D-146F4130AC16}" srcId="{07DF4C3B-D34E-46A6-8A13-F087EAAF9F76}" destId="{141A4D9D-1A5D-4624-80DB-45084561EAF6}" srcOrd="0" destOrd="0" parTransId="{3A4DE2B4-A4FB-4785-A981-E09CFDAA82CF}" sibTransId="{7A8E9A17-297F-4AC9-B074-58CDB71DB290}"/>
    <dgm:cxn modelId="{FD520314-B267-48EC-ABD3-9425FDE93FD5}" type="presOf" srcId="{64F9C0F5-B2B8-4C74-92D5-03EC6C4BCCBE}" destId="{D13D73C5-6E90-48DE-A33E-FA24A00FF758}" srcOrd="0" destOrd="0" presId="urn:microsoft.com/office/officeart/2008/layout/HalfCircleOrganizationChart"/>
    <dgm:cxn modelId="{3E750116-96BA-45B4-ADD3-5C6346E707B0}" type="presOf" srcId="{39C2E28E-5515-40EA-9E52-6A90E356E81A}" destId="{33A4FB09-AE1A-4758-8FC9-92AD774EA728}" srcOrd="0" destOrd="0" presId="urn:microsoft.com/office/officeart/2008/layout/HalfCircleOrganizationChart"/>
    <dgm:cxn modelId="{02F68D1C-1D66-4F69-BBDB-6DF01F48DDD2}" type="presOf" srcId="{89D25BD4-3AC8-48C3-9014-3FC236856D70}" destId="{5789F67E-7DF0-48A5-9D31-5B4FDAE4E14B}" srcOrd="1" destOrd="0" presId="urn:microsoft.com/office/officeart/2008/layout/HalfCircleOrganizationChart"/>
    <dgm:cxn modelId="{77A7681E-7D07-440C-8CD0-D0E86F19B088}" srcId="{44EDF441-E4BB-475E-9BAD-E3618716BC70}" destId="{1F8409B0-8D5E-4492-B4D9-854F42BE1721}" srcOrd="0" destOrd="0" parTransId="{B4D52A3C-A808-4CC8-9ED6-B05880B6B42D}" sibTransId="{7826DA89-C450-49B0-A6E6-5E53C2A7A9ED}"/>
    <dgm:cxn modelId="{E5971820-7B82-4331-A5C3-62CC40624EE4}" srcId="{403471A0-3EA8-4839-89B3-BB0CE16A7E80}" destId="{B6433017-D2BC-4890-A6CC-CB995E81FFAD}" srcOrd="1" destOrd="0" parTransId="{6181CE60-1A14-4E75-BF9A-E0137E6D7EC9}" sibTransId="{5027F335-7631-4C7D-BB55-5DDD2FF12837}"/>
    <dgm:cxn modelId="{6BC41B20-3877-4F8C-B444-E20AC2BE9510}" type="presOf" srcId="{C5AA0B06-C619-4999-87D7-F27A04621C57}" destId="{B59215AC-26C6-4FC0-9648-A7BE2B259C4A}" srcOrd="0" destOrd="0" presId="urn:microsoft.com/office/officeart/2008/layout/HalfCircleOrganizationChart"/>
    <dgm:cxn modelId="{167DCE22-9CF5-43E6-A2D1-AA8EECDBE16F}" type="presOf" srcId="{2A2D6359-A504-4511-81E5-08C5C5857720}" destId="{8D8E1664-EF8F-426A-8BB0-6CD7CE23ED8A}" srcOrd="0" destOrd="0" presId="urn:microsoft.com/office/officeart/2008/layout/HalfCircleOrganizationChart"/>
    <dgm:cxn modelId="{55EFDF26-80BE-418F-BFC2-2E842D45FC7F}" srcId="{141A4D9D-1A5D-4624-80DB-45084561EAF6}" destId="{74451173-DDF4-4223-B329-315A10538A0B}" srcOrd="0" destOrd="0" parTransId="{8FC15216-1545-49FA-A33B-615AC0B4CCDA}" sibTransId="{7472FDFC-DA2B-490F-98FA-051327AFFC23}"/>
    <dgm:cxn modelId="{8780B927-BFEC-404E-9AB9-8A3421714D20}" type="presOf" srcId="{570A8C17-1AD8-4A9E-9581-E35D704A6FC8}" destId="{14C5AB81-FB6C-4284-9256-CA8E83DF62B2}" srcOrd="1" destOrd="0" presId="urn:microsoft.com/office/officeart/2008/layout/HalfCircleOrganizationChart"/>
    <dgm:cxn modelId="{F10FBF27-C0A8-442D-B092-2DC4BFF18628}" type="presOf" srcId="{13AF5401-5D52-4226-B82E-C18B0CBEB8B5}" destId="{3118390E-C489-49AC-BD73-2BA1D7C45A63}" srcOrd="0" destOrd="0" presId="urn:microsoft.com/office/officeart/2008/layout/HalfCircleOrganizationChart"/>
    <dgm:cxn modelId="{0EB17529-7A58-4E83-95EB-22D5740604B6}" type="presOf" srcId="{1525945B-008C-42F3-BB2C-8CD2FAFB5729}" destId="{2AE16D76-C153-464E-845C-8256A6CF8840}" srcOrd="0" destOrd="0" presId="urn:microsoft.com/office/officeart/2008/layout/HalfCircleOrganizationChart"/>
    <dgm:cxn modelId="{798F9C2A-8D39-42FC-AD22-AB74AAEE5840}" srcId="{082BD8AB-D7F7-4672-B193-8F29C27CC323}" destId="{1525945B-008C-42F3-BB2C-8CD2FAFB5729}" srcOrd="3" destOrd="0" parTransId="{F429A2EF-FD7E-497D-BD19-B334BA74722B}" sibTransId="{F0D1C2C8-CD98-4674-85BD-91536DA5699B}"/>
    <dgm:cxn modelId="{789F982B-F489-423F-BDC4-9616E2A7026F}" type="presOf" srcId="{0014E9FA-E602-4401-A00F-1F42AD17C1C8}" destId="{26744111-74FE-4AEC-AF31-2573AB34F56C}" srcOrd="1" destOrd="0" presId="urn:microsoft.com/office/officeart/2008/layout/HalfCircleOrganizationChart"/>
    <dgm:cxn modelId="{32ECB02C-46F9-4C69-A88D-CC02853AC440}" srcId="{403471A0-3EA8-4839-89B3-BB0CE16A7E80}" destId="{570A8C17-1AD8-4A9E-9581-E35D704A6FC8}" srcOrd="0" destOrd="0" parTransId="{2A1840FB-0B7A-4E2B-B8EC-56E01C6EE34A}" sibTransId="{E00A7B00-3C6E-49BD-9306-41AFF71E3E3B}"/>
    <dgm:cxn modelId="{C9F1592D-B7ED-4E27-A41B-92DDC503A3CB}" srcId="{89D25BD4-3AC8-48C3-9014-3FC236856D70}" destId="{DAAF3542-401F-462F-9C14-2C7ED31FE607}" srcOrd="0" destOrd="0" parTransId="{B57F0C37-BA81-4F8A-B8C8-1C5776C1EAD1}" sibTransId="{3CFA5539-1545-49AA-84E1-53F56C2144F2}"/>
    <dgm:cxn modelId="{FF5A222E-A025-463A-A3D3-7E5D20479714}" type="presOf" srcId="{586097DD-91E9-413B-89D3-8DE6FBF145C3}" destId="{32523B5C-A6F8-4FBC-B1D8-AB87E66ADEA2}" srcOrd="1" destOrd="0" presId="urn:microsoft.com/office/officeart/2008/layout/HalfCircleOrganizationChart"/>
    <dgm:cxn modelId="{8171662E-8483-4F3E-9A39-AB6144A2468A}" type="presOf" srcId="{E9A04CE3-2C0F-4A7A-A3DF-9D3270C794E2}" destId="{EC4E21CF-92CA-4F34-B824-0FC40D8C521B}" srcOrd="0" destOrd="0" presId="urn:microsoft.com/office/officeart/2008/layout/HalfCircleOrganizationChart"/>
    <dgm:cxn modelId="{6C8FEB32-B4C0-45C6-A74A-BD1D42224BCC}" type="presOf" srcId="{6ECEC5F7-C760-42B1-996E-AE7BE811FC28}" destId="{A72A33F8-AE05-4F84-AE48-16474DEE6CD3}" srcOrd="0" destOrd="0" presId="urn:microsoft.com/office/officeart/2008/layout/HalfCircleOrganizationChart"/>
    <dgm:cxn modelId="{36E38D34-3E09-4FCD-B0FA-96C8B11E4ECA}" type="presOf" srcId="{74451173-DDF4-4223-B329-315A10538A0B}" destId="{3C085F6D-5060-4207-9648-260CD7D3CAF6}" srcOrd="0" destOrd="0" presId="urn:microsoft.com/office/officeart/2008/layout/HalfCircleOrganizationChart"/>
    <dgm:cxn modelId="{4F83AB34-CC51-407A-A303-8EE84623F9F0}" type="presOf" srcId="{543F3AE5-BF12-41CC-8F92-9F6FF08AB311}" destId="{7053F1A6-08A3-473C-8332-179A3889B26B}" srcOrd="0" destOrd="0" presId="urn:microsoft.com/office/officeart/2008/layout/HalfCircleOrganizationChart"/>
    <dgm:cxn modelId="{DBB69235-A03D-47C5-B6FF-84175219534A}" type="presOf" srcId="{38F71EE9-844B-4F3A-ADE6-C54881B56D02}" destId="{8EFA9CDA-D9AF-4C42-8871-A45C748D3655}" srcOrd="1" destOrd="0" presId="urn:microsoft.com/office/officeart/2008/layout/HalfCircleOrganizationChart"/>
    <dgm:cxn modelId="{E87B3938-F3E7-454C-8A96-BBB8B48CD762}" type="presOf" srcId="{28C942C9-45AC-4F76-B2AC-A23CA428DBFB}" destId="{C58C19D7-2FEB-491D-A92D-B75704D72B43}" srcOrd="0" destOrd="0" presId="urn:microsoft.com/office/officeart/2008/layout/HalfCircleOrganizationChart"/>
    <dgm:cxn modelId="{071DCD3A-EE20-49B2-AE84-C11DA834B46E}" srcId="{5D538AB5-5B2D-4B9B-8302-B4E088597879}" destId="{8E160ABC-E0A3-42EB-99EA-211729E29583}" srcOrd="0" destOrd="0" parTransId="{21069E98-F3AA-4EA3-8469-84AA86C9E055}" sibTransId="{5074B7CF-A022-435B-B566-0E9F9641007D}"/>
    <dgm:cxn modelId="{6047D03A-9CEB-4D42-BB46-42E01597723B}" type="presOf" srcId="{5D3E087D-F226-405A-A1F2-9152FAC11B1A}" destId="{A8E6054C-EF56-4ACB-B9E7-73B6D0E76DEE}" srcOrd="0" destOrd="0" presId="urn:microsoft.com/office/officeart/2008/layout/HalfCircleOrganizationChart"/>
    <dgm:cxn modelId="{D8735D3B-FE0A-49B4-BFB4-88B485B9EB71}" type="presOf" srcId="{FCE31C8F-632B-4A46-80C8-2F8B0BE7C76D}" destId="{037D3E8F-BC71-4EBC-82CE-96C3810C684A}" srcOrd="1" destOrd="0" presId="urn:microsoft.com/office/officeart/2008/layout/HalfCircleOrganizationChart"/>
    <dgm:cxn modelId="{EE38863B-CFE0-44D6-AFA0-7C97BCF939D8}" type="presOf" srcId="{3A4DE2B4-A4FB-4785-A981-E09CFDAA82CF}" destId="{1D741CCA-2EF8-46DB-8DD3-CAACE3CEFA99}" srcOrd="0" destOrd="0" presId="urn:microsoft.com/office/officeart/2008/layout/HalfCircleOrganizationChart"/>
    <dgm:cxn modelId="{F7AC883C-FFFB-417E-9F58-63CF790E656F}" type="presOf" srcId="{84785E26-C3F4-4166-821A-0B432C15AB87}" destId="{9E6C84C1-C7A1-4FFB-9D18-A2BD613A3DD0}" srcOrd="1" destOrd="0" presId="urn:microsoft.com/office/officeart/2008/layout/HalfCircleOrganizationChart"/>
    <dgm:cxn modelId="{328B943E-66CE-4F27-B9CC-F2C144FB9C20}" type="presOf" srcId="{774EF6DC-634E-41AF-BB5A-E3710F9A2C9A}" destId="{353BB68D-9DEF-4A5C-B0B1-408AD5508871}" srcOrd="0" destOrd="0" presId="urn:microsoft.com/office/officeart/2008/layout/HalfCircleOrganizationChart"/>
    <dgm:cxn modelId="{EB34BC3F-DE92-4401-96F2-BF8F3D2D1839}" type="presOf" srcId="{59A05D94-07EF-4A55-89D8-082651B107AA}" destId="{ED09F97C-0112-4F7C-91EB-DAAA86A4A1E4}" srcOrd="1" destOrd="0" presId="urn:microsoft.com/office/officeart/2008/layout/HalfCircleOrganizationChart"/>
    <dgm:cxn modelId="{A778135C-63EC-4E4A-B332-A9E7D6298246}" srcId="{5392BCBA-6A02-43FC-842E-A207C34ECB9B}" destId="{51361345-526D-4865-85C0-03AA3824C826}" srcOrd="1" destOrd="0" parTransId="{DB2811D4-1EA4-45D9-AF8F-28702617FFBD}" sibTransId="{05401BB9-24C6-45E1-AE08-969C7172C354}"/>
    <dgm:cxn modelId="{B571985D-507E-4202-AABC-D24029E9D0DD}" srcId="{586097DD-91E9-413B-89D3-8DE6FBF145C3}" destId="{20110125-B70E-4B47-93C7-4E2B7AECE4D3}" srcOrd="0" destOrd="0" parTransId="{1614D169-AB47-40EB-9228-26D38FFF75A1}" sibTransId="{2F71A10E-340A-4AC0-9E3F-A361382F140A}"/>
    <dgm:cxn modelId="{00D7995D-5B94-48B4-AA55-22EAB1E92688}" type="presOf" srcId="{D51AA33B-B501-4CC0-8066-8B75164B1C8D}" destId="{59DB9856-C9E3-4567-83CB-42DDC6375608}" srcOrd="0" destOrd="0" presId="urn:microsoft.com/office/officeart/2008/layout/HalfCircleOrganizationChart"/>
    <dgm:cxn modelId="{B91DA160-E1EB-4702-93BB-3A8B032CD017}" type="presOf" srcId="{7413B26B-A17D-4031-BA84-4F8A384A0591}" destId="{5F88F480-1B14-4AFD-9352-A8575E8EFD72}" srcOrd="0" destOrd="0" presId="urn:microsoft.com/office/officeart/2008/layout/HalfCircleOrganizationChart"/>
    <dgm:cxn modelId="{DC1B0A41-17A6-4830-9164-8AC7E5292B82}" type="presOf" srcId="{59A05D94-07EF-4A55-89D8-082651B107AA}" destId="{295395DC-87E0-4C82-9266-2CC94E71764A}" srcOrd="0" destOrd="0" presId="urn:microsoft.com/office/officeart/2008/layout/HalfCircleOrganizationChart"/>
    <dgm:cxn modelId="{447D3142-E6C2-426F-AF76-7581EEC40EF9}" type="presOf" srcId="{543F3AE5-BF12-41CC-8F92-9F6FF08AB311}" destId="{30D202A5-6C01-40EE-BEE5-CA9428F36B6D}" srcOrd="1" destOrd="0" presId="urn:microsoft.com/office/officeart/2008/layout/HalfCircleOrganizationChart"/>
    <dgm:cxn modelId="{F69CB762-3A1C-4EBC-8B59-C965F7BD1BA0}" type="presOf" srcId="{049D9585-904A-4A4D-B7BF-B5E9A469D716}" destId="{EB1213F0-AC86-4437-BDEA-923341C0429D}" srcOrd="0" destOrd="0" presId="urn:microsoft.com/office/officeart/2008/layout/HalfCircleOrganizationChart"/>
    <dgm:cxn modelId="{9E2C8264-2DA7-4949-BBD1-3DF046E0BAE3}" srcId="{28855CAC-E9CD-4C90-A1B5-48581D062F65}" destId="{4CEB9316-F3DA-438B-8F1C-C9E5EA907618}" srcOrd="0" destOrd="0" parTransId="{13AF5401-5D52-4226-B82E-C18B0CBEB8B5}" sibTransId="{90E56E9A-1AC0-4055-8A42-434EAE375B5E}"/>
    <dgm:cxn modelId="{937A3145-4CDD-4869-A8A4-D901E740C573}" type="presOf" srcId="{44EDF441-E4BB-475E-9BAD-E3618716BC70}" destId="{314D38C1-542B-47C5-85F0-161CB0FFC805}" srcOrd="1" destOrd="0" presId="urn:microsoft.com/office/officeart/2008/layout/HalfCircleOrganizationChart"/>
    <dgm:cxn modelId="{E7E7AE65-E6AD-45D6-8953-6B418244FBCE}" type="presOf" srcId="{84785E26-C3F4-4166-821A-0B432C15AB87}" destId="{B68E5570-8696-4393-9287-9B7DDD45C74D}" srcOrd="0" destOrd="0" presId="urn:microsoft.com/office/officeart/2008/layout/HalfCircleOrganizationChart"/>
    <dgm:cxn modelId="{75667066-7133-4627-B23C-DB00DA208FA6}" type="presOf" srcId="{570A8C17-1AD8-4A9E-9581-E35D704A6FC8}" destId="{7B97FE25-4308-40CD-8DDA-6DAAF987086C}" srcOrd="0" destOrd="0" presId="urn:microsoft.com/office/officeart/2008/layout/HalfCircleOrganizationChart"/>
    <dgm:cxn modelId="{83033367-AE66-4283-AF0A-2DAE848882CB}" type="presOf" srcId="{3681235A-A6A7-49EC-9AA8-55DC677717C9}" destId="{6D29340A-814D-41EB-89E8-8776C15C64FA}" srcOrd="0" destOrd="0" presId="urn:microsoft.com/office/officeart/2008/layout/HalfCircleOrganizationChart"/>
    <dgm:cxn modelId="{4BF14347-570B-430E-9846-FF3856DA8489}" srcId="{570A8C17-1AD8-4A9E-9581-E35D704A6FC8}" destId="{082BD8AB-D7F7-4672-B193-8F29C27CC323}" srcOrd="0" destOrd="0" parTransId="{138BD832-08EE-4FF9-B960-27EEC57549BD}" sibTransId="{A0C2EDFE-B830-4DE4-9C26-D982072E5AC8}"/>
    <dgm:cxn modelId="{B8CD6467-8FEB-4154-A1E5-754BBEB29510}" type="presOf" srcId="{74451173-DDF4-4223-B329-315A10538A0B}" destId="{E56AE804-8D87-4296-927A-F9747932E1F7}" srcOrd="1" destOrd="0" presId="urn:microsoft.com/office/officeart/2008/layout/HalfCircleOrganizationChart"/>
    <dgm:cxn modelId="{BDA85247-00E9-45D4-8ACA-2C298F6714C5}" srcId="{84785E26-C3F4-4166-821A-0B432C15AB87}" destId="{F4204B88-A425-4751-A846-7F4BCB57162B}" srcOrd="0" destOrd="0" parTransId="{929E2035-85A5-48E8-97FB-B6E472D695ED}" sibTransId="{44449703-340D-44E5-84E3-15AA575213F6}"/>
    <dgm:cxn modelId="{4B1B716B-38A3-4D62-848A-DAB0480681FF}" type="presOf" srcId="{A0ACEEC7-FE16-48D9-AFC8-512C21829E0D}" destId="{0EC06D29-B6CE-4033-BE67-C0BBFDA519B2}" srcOrd="0" destOrd="0" presId="urn:microsoft.com/office/officeart/2008/layout/HalfCircleOrganizationChart"/>
    <dgm:cxn modelId="{37822E6C-5F9F-4DC6-B780-80FEC0848892}" type="presOf" srcId="{0014E9FA-E602-4401-A00F-1F42AD17C1C8}" destId="{9C7209BA-96D3-451B-9E5B-A5DF7807B49B}" srcOrd="0" destOrd="0" presId="urn:microsoft.com/office/officeart/2008/layout/HalfCircleOrganizationChart"/>
    <dgm:cxn modelId="{35EA6C4C-B11F-4ADC-9F35-29FBC9F44254}" srcId="{B8727CF5-EBAB-4FC2-B44E-15065897893C}" destId="{A0ACEEC7-FE16-48D9-AFC8-512C21829E0D}" srcOrd="0" destOrd="0" parTransId="{B50B6EBC-43FC-48A0-A47F-EF63263941AB}" sibTransId="{E7322B1F-D431-464F-9D1B-66750BF4C29D}"/>
    <dgm:cxn modelId="{AEC2246F-CACE-45CB-BD09-0B115EE73736}" type="presOf" srcId="{5EE8C261-AADD-4C12-8B44-3EE2903317D9}" destId="{5A81B05F-7143-4F6D-B236-6B16C87B07FE}" srcOrd="0" destOrd="0" presId="urn:microsoft.com/office/officeart/2008/layout/HalfCircleOrganizationChart"/>
    <dgm:cxn modelId="{64468A4F-69B1-4602-86C8-6358C8E0E48B}" type="presOf" srcId="{1DE41B17-8F18-409C-9CF7-C3AFA7C24DCA}" destId="{B0357A5E-8B35-4230-AA45-A4D38D7C6080}" srcOrd="0" destOrd="0" presId="urn:microsoft.com/office/officeart/2008/layout/HalfCircleOrganizationChart"/>
    <dgm:cxn modelId="{9855D16F-358F-4E31-AB6B-EDC1FA77EE53}" type="presOf" srcId="{5392BCBA-6A02-43FC-842E-A207C34ECB9B}" destId="{5F01342B-6E9F-49AA-9B57-9B9AFE07C92D}" srcOrd="1" destOrd="0" presId="urn:microsoft.com/office/officeart/2008/layout/HalfCircleOrganizationChart"/>
    <dgm:cxn modelId="{42486D50-D15A-421A-B49C-806904212E32}" type="presOf" srcId="{5D538AB5-5B2D-4B9B-8302-B4E088597879}" destId="{884836A1-52E5-4688-B248-7F0F827FF403}" srcOrd="1" destOrd="0" presId="urn:microsoft.com/office/officeart/2008/layout/HalfCircleOrganizationChart"/>
    <dgm:cxn modelId="{AE7C9B70-F010-498E-8B1B-672900C6FA84}" srcId="{0014E9FA-E602-4401-A00F-1F42AD17C1C8}" destId="{96838129-761F-4754-8738-155BEDF6CB1C}" srcOrd="0" destOrd="0" parTransId="{D51AA33B-B501-4CC0-8066-8B75164B1C8D}" sibTransId="{3C822D7F-C2B8-4F8C-8F9E-C7ACEE882CDA}"/>
    <dgm:cxn modelId="{15400451-AA0E-4198-A070-0849CAFFD2E3}" type="presOf" srcId="{40653A32-C5F0-4B17-805C-0324CB9AB868}" destId="{44C17749-30F6-4600-AFB5-D33717F63C1F}" srcOrd="0" destOrd="0" presId="urn:microsoft.com/office/officeart/2008/layout/HalfCircleOrganizationChart"/>
    <dgm:cxn modelId="{40E53671-1B15-45CF-9845-181097E1C739}" type="presOf" srcId="{082BD8AB-D7F7-4672-B193-8F29C27CC323}" destId="{C472BFB2-D50F-4B1C-BBC0-BFC097A28EA4}" srcOrd="0" destOrd="0" presId="urn:microsoft.com/office/officeart/2008/layout/HalfCircleOrganizationChart"/>
    <dgm:cxn modelId="{282C8372-312F-4815-A6ED-18EA9E79A6C7}" type="presOf" srcId="{38F71EE9-844B-4F3A-ADE6-C54881B56D02}" destId="{A512A0FF-348E-4351-AB88-CC7DD2636A72}" srcOrd="0" destOrd="0" presId="urn:microsoft.com/office/officeart/2008/layout/HalfCircleOrganizationChart"/>
    <dgm:cxn modelId="{FE15BE54-3557-463B-9B73-407AB985674F}" srcId="{543F3AE5-BF12-41CC-8F92-9F6FF08AB311}" destId="{1DE41B17-8F18-409C-9CF7-C3AFA7C24DCA}" srcOrd="0" destOrd="0" parTransId="{7079321A-FB82-4555-8C77-A973096858AC}" sibTransId="{C8E7417E-208F-4E04-9907-64C45C05DBA3}"/>
    <dgm:cxn modelId="{91464455-8221-4634-8A35-6BAE01F2F37E}" type="presOf" srcId="{DF21BE6E-94F3-496B-B8E0-36B531DD9A1D}" destId="{B5F55005-B327-4F26-8F95-5A870A87B9FF}" srcOrd="1" destOrd="0" presId="urn:microsoft.com/office/officeart/2008/layout/HalfCircleOrganizationChart"/>
    <dgm:cxn modelId="{0329D675-7186-410D-9743-8EE6B4129786}" type="presOf" srcId="{DAAF3542-401F-462F-9C14-2C7ED31FE607}" destId="{FF606CD9-B4C8-4FD4-AA72-14A99EBF1EA0}" srcOrd="0" destOrd="0" presId="urn:microsoft.com/office/officeart/2008/layout/HalfCircleOrganizationChart"/>
    <dgm:cxn modelId="{D1A5E855-36AF-4B1C-BDE4-F800AF4E67BB}" type="presOf" srcId="{E123B045-B9A8-4736-911D-3548A3A47E45}" destId="{C383D183-4897-4E7B-9620-6BFE0736608C}" srcOrd="0" destOrd="0" presId="urn:microsoft.com/office/officeart/2008/layout/HalfCircleOrganizationChart"/>
    <dgm:cxn modelId="{2E9C7577-A6CF-42E2-9BD3-D69D10F3CD6C}" type="presOf" srcId="{049D9585-904A-4A4D-B7BF-B5E9A469D716}" destId="{904A43A9-882E-4D7A-AAA9-12CC96BD15D8}" srcOrd="1" destOrd="0" presId="urn:microsoft.com/office/officeart/2008/layout/HalfCircleOrganizationChart"/>
    <dgm:cxn modelId="{67118C77-4550-4683-A197-7AD4ED53EBCD}" type="presOf" srcId="{E17E1F04-A4D4-4B81-A72D-354551B9C604}" destId="{9E7025DE-EC39-4CEB-81BC-C2962652ADC0}" srcOrd="0" destOrd="0" presId="urn:microsoft.com/office/officeart/2008/layout/HalfCircleOrganizationChart"/>
    <dgm:cxn modelId="{3BABF057-303D-4F3C-9C36-CD4336E1D65C}" type="presOf" srcId="{B50B6EBC-43FC-48A0-A47F-EF63263941AB}" destId="{A0F1BF8D-FBD0-49D0-8EEC-B332A27D88F7}" srcOrd="0" destOrd="0" presId="urn:microsoft.com/office/officeart/2008/layout/HalfCircleOrganizationChart"/>
    <dgm:cxn modelId="{4DF33D58-770E-45C3-95C5-2B0FA0352E10}" type="presOf" srcId="{2470C2C5-353F-42F5-8223-C96BB54A9D61}" destId="{7B0179B1-02A8-4B16-8C5F-624B2706586F}" srcOrd="0" destOrd="0" presId="urn:microsoft.com/office/officeart/2008/layout/HalfCircleOrganizationChart"/>
    <dgm:cxn modelId="{97BF6D79-DC32-45A9-AB65-F94CF817D574}" srcId="{082BD8AB-D7F7-4672-B193-8F29C27CC323}" destId="{DF21BE6E-94F3-496B-B8E0-36B531DD9A1D}" srcOrd="4" destOrd="0" parTransId="{66E9B0BC-22A3-42E9-BCE0-8803A087F8C9}" sibTransId="{E95A0E75-BB1B-458A-97ED-A45A9D428456}"/>
    <dgm:cxn modelId="{775EED59-7D4D-4999-958D-8F6994F04AF9}" type="presOf" srcId="{28855CAC-E9CD-4C90-A1B5-48581D062F65}" destId="{DCF26C38-4E24-4631-8A25-3ACCA9169250}" srcOrd="1" destOrd="0" presId="urn:microsoft.com/office/officeart/2008/layout/HalfCircleOrganizationChart"/>
    <dgm:cxn modelId="{83CFF059-3A78-4D9B-9494-8D7139EB5F58}" type="presOf" srcId="{C8EC3E33-7ABB-4502-9536-E7EDA32A8C1F}" destId="{645A1088-5B33-48C8-A213-470296C2A619}" srcOrd="0" destOrd="0" presId="urn:microsoft.com/office/officeart/2008/layout/HalfCircleOrganizationChart"/>
    <dgm:cxn modelId="{BCF97C7A-E7F1-45AB-94FA-BA57FA8F5E9E}" type="presOf" srcId="{53F4FC9D-3CC8-42D5-BC7C-130583E7D49F}" destId="{BC2AC37A-3013-45B8-B0A6-C29BC0006A30}" srcOrd="0" destOrd="0" presId="urn:microsoft.com/office/officeart/2008/layout/HalfCircleOrganizationChart"/>
    <dgm:cxn modelId="{70F5A27A-6538-4423-BFF6-1A32FB459FF8}" type="presOf" srcId="{B8727CF5-EBAB-4FC2-B44E-15065897893C}" destId="{F5055677-4F20-4B05-A017-D49BABD33C85}" srcOrd="1" destOrd="0" presId="urn:microsoft.com/office/officeart/2008/layout/HalfCircleOrganizationChart"/>
    <dgm:cxn modelId="{FE7E4E7B-C7E8-4331-8237-2625FFA99374}" type="presOf" srcId="{BF24FE6F-DAAA-4E16-89DF-883C10FA613A}" destId="{163CDECC-91A7-4342-A4D6-38C8B72BBC40}" srcOrd="0" destOrd="0" presId="urn:microsoft.com/office/officeart/2008/layout/HalfCircleOrganizationChart"/>
    <dgm:cxn modelId="{56D0AD7B-6989-4751-B8B5-3E2BB5CA7F78}" type="presOf" srcId="{B57F0C37-BA81-4F8A-B8C8-1C5776C1EAD1}" destId="{345130CF-58D1-40CA-B792-463F7FC74788}" srcOrd="0" destOrd="0" presId="urn:microsoft.com/office/officeart/2008/layout/HalfCircleOrganizationChart"/>
    <dgm:cxn modelId="{BCE7137D-0B33-4E97-A69E-19DFBB27D9F9}" srcId="{5D538AB5-5B2D-4B9B-8302-B4E088597879}" destId="{38F71EE9-844B-4F3A-ADE6-C54881B56D02}" srcOrd="1" destOrd="0" parTransId="{28A1043A-5119-457A-B518-298AC0F94D0D}" sibTransId="{50383D02-DC10-4001-B378-7ADDF0772B8D}"/>
    <dgm:cxn modelId="{089CD07D-52D2-48D0-9086-512B5B813DAB}" type="presOf" srcId="{586097DD-91E9-413B-89D3-8DE6FBF145C3}" destId="{930E3690-1D52-4C9B-82DD-769E5E3EADE3}" srcOrd="0" destOrd="0" presId="urn:microsoft.com/office/officeart/2008/layout/HalfCircleOrganizationChart"/>
    <dgm:cxn modelId="{47AE977E-39BF-4F00-97D5-35D0D8E39DA0}" type="presOf" srcId="{E9A04CE3-2C0F-4A7A-A3DF-9D3270C794E2}" destId="{C949EE26-3C91-48D1-9FC3-12993AF6E51E}" srcOrd="1" destOrd="0" presId="urn:microsoft.com/office/officeart/2008/layout/HalfCircleOrganizationChart"/>
    <dgm:cxn modelId="{0C423F7F-E253-4E0D-92FC-C437C52E1292}" type="presOf" srcId="{7079321A-FB82-4555-8C77-A973096858AC}" destId="{EED14C0D-14CE-435B-9E05-D57A11A14882}" srcOrd="0" destOrd="0" presId="urn:microsoft.com/office/officeart/2008/layout/HalfCircleOrganizationChart"/>
    <dgm:cxn modelId="{11731180-E753-47E7-A8D9-EA5804688530}" srcId="{141A4D9D-1A5D-4624-80DB-45084561EAF6}" destId="{64F9C0F5-B2B8-4C74-92D5-03EC6C4BCCBE}" srcOrd="1" destOrd="0" parTransId="{2C5558F0-5587-4464-A2E4-056F66293E59}" sibTransId="{31C0C7C3-2DEC-44C1-9233-74C86ACF90AD}"/>
    <dgm:cxn modelId="{CBDF2A81-8500-4CA6-A5B0-98B235BE26E6}" srcId="{89D25BD4-3AC8-48C3-9014-3FC236856D70}" destId="{11B9D005-500D-4972-9D4D-114BAEBBB841}" srcOrd="1" destOrd="0" parTransId="{CB4CEBC5-ED68-4061-A3FE-08FD88EFB03A}" sibTransId="{8C9FA93C-BD52-4AF9-8A09-C859998B8B98}"/>
    <dgm:cxn modelId="{918DC981-33E3-4D9A-99EB-4A596033C314}" type="presOf" srcId="{51361345-526D-4865-85C0-03AA3824C826}" destId="{B4816B32-D923-4F24-8869-E27F31CB36E5}" srcOrd="0" destOrd="0" presId="urn:microsoft.com/office/officeart/2008/layout/HalfCircleOrganizationChart"/>
    <dgm:cxn modelId="{C5FA1382-EBBC-48C6-9848-8180CA402020}" type="presOf" srcId="{C2373498-E9A7-46BA-B02C-A3F6DDD01AFC}" destId="{5AD9E498-F9CD-4A38-96AA-6AAFCB6E58A6}" srcOrd="0" destOrd="0" presId="urn:microsoft.com/office/officeart/2008/layout/HalfCircleOrganizationChart"/>
    <dgm:cxn modelId="{4FCF0A83-BEBB-4AB9-9D9F-02944A6DDAD4}" type="presOf" srcId="{20110125-B70E-4B47-93C7-4E2B7AECE4D3}" destId="{88359AC0-2D97-4E3E-8D75-31CADDF10776}" srcOrd="1" destOrd="0" presId="urn:microsoft.com/office/officeart/2008/layout/HalfCircleOrganizationChart"/>
    <dgm:cxn modelId="{BC0E2984-F13C-4395-96AC-43AC6CB4BA7A}" srcId="{E9A04CE3-2C0F-4A7A-A3DF-9D3270C794E2}" destId="{89D25BD4-3AC8-48C3-9014-3FC236856D70}" srcOrd="0" destOrd="0" parTransId="{39C2E28E-5515-40EA-9E52-6A90E356E81A}" sibTransId="{709A345A-91B5-4663-BE51-8631E8859BDC}"/>
    <dgm:cxn modelId="{BB2B5F84-03BC-42E6-B0E7-E8EBEAEEC058}" type="presOf" srcId="{4CEB9316-F3DA-438B-8F1C-C9E5EA907618}" destId="{5F8602C2-D69F-48C4-86D7-0BC246694AF0}" srcOrd="0" destOrd="0" presId="urn:microsoft.com/office/officeart/2008/layout/HalfCircleOrganizationChart"/>
    <dgm:cxn modelId="{3F6FC786-E3BE-4937-8918-65DC9C61A078}" srcId="{1166DCF3-9F4E-4A23-A06F-B54992FC3221}" destId="{7413B26B-A17D-4031-BA84-4F8A384A0591}" srcOrd="0" destOrd="0" parTransId="{B64CB38F-5778-499F-9F3A-0B4ECDE104EF}" sibTransId="{3E2B27C3-FB89-45F4-9C3E-DA891F4E7B50}"/>
    <dgm:cxn modelId="{BCAAD787-65CB-41C1-84FE-98FB9B808790}" type="presOf" srcId="{1F8409B0-8D5E-4492-B4D9-854F42BE1721}" destId="{6C71EE25-0726-4CDF-B0A1-5555DCA47EF6}" srcOrd="1" destOrd="0" presId="urn:microsoft.com/office/officeart/2008/layout/HalfCircleOrganizationChart"/>
    <dgm:cxn modelId="{E818048A-E875-44A9-A6E0-18C51057BD11}" type="presOf" srcId="{8AE6DE08-E49D-4812-B82F-9D16A34B4715}" destId="{87844168-EB72-4943-B249-8F3B3FE570B6}" srcOrd="0" destOrd="0" presId="urn:microsoft.com/office/officeart/2008/layout/HalfCircleOrganizationChart"/>
    <dgm:cxn modelId="{4011778A-53ED-4153-BED2-1A9273C4214B}" type="presOf" srcId="{A0ACEEC7-FE16-48D9-AFC8-512C21829E0D}" destId="{A2919FA4-6B18-4877-B535-54B266327532}" srcOrd="1" destOrd="0" presId="urn:microsoft.com/office/officeart/2008/layout/HalfCircleOrganizationChart"/>
    <dgm:cxn modelId="{0FACDB8A-0EA2-489E-993E-317A9338AF7A}" type="presOf" srcId="{1525945B-008C-42F3-BB2C-8CD2FAFB5729}" destId="{E2C2A67D-E1CE-4AAF-8F46-270E9457933A}" srcOrd="1" destOrd="0" presId="urn:microsoft.com/office/officeart/2008/layout/HalfCircleOrganizationChart"/>
    <dgm:cxn modelId="{15AC058D-4E6D-4EF3-9127-82300A75CE1C}" type="presOf" srcId="{E1DD61D0-981D-49AE-BC14-6EF793BFE8D6}" destId="{205B015F-E34D-4CB4-B628-17C2F9F8B5DB}" srcOrd="0" destOrd="0" presId="urn:microsoft.com/office/officeart/2008/layout/HalfCircleOrganizationChart"/>
    <dgm:cxn modelId="{0A276A8F-B293-4B40-8BA3-A9DDC498BE4E}" srcId="{082BD8AB-D7F7-4672-B193-8F29C27CC323}" destId="{44EDF441-E4BB-475E-9BAD-E3618716BC70}" srcOrd="0" destOrd="0" parTransId="{3B40DF93-BF15-457A-9643-E646B3F5612A}" sibTransId="{98F0D263-6A04-4ADC-A578-598EE7AF3019}"/>
    <dgm:cxn modelId="{E134A68F-15B5-4F6A-91B9-593C25FB4E46}" type="presOf" srcId="{4CEB9316-F3DA-438B-8F1C-C9E5EA907618}" destId="{61079C76-24E5-4848-A3A6-1DD03456DDB5}" srcOrd="1" destOrd="0" presId="urn:microsoft.com/office/officeart/2008/layout/HalfCircleOrganizationChart"/>
    <dgm:cxn modelId="{BEBBEA92-0A18-4E95-AE24-5FD8ACD7A231}" type="presOf" srcId="{8FC15216-1545-49FA-A33B-615AC0B4CCDA}" destId="{27C41E16-EE74-428D-AAF7-B80A9BABD0EE}" srcOrd="0" destOrd="0" presId="urn:microsoft.com/office/officeart/2008/layout/HalfCircleOrganizationChart"/>
    <dgm:cxn modelId="{541D9B94-0C6E-4059-BD2F-D1EE07D4875D}" type="presOf" srcId="{D9A8EFCC-8E86-4273-B624-C0FC834CEA13}" destId="{10E440C2-8AA4-471C-B21D-55A7E42FE1C2}" srcOrd="0" destOrd="0" presId="urn:microsoft.com/office/officeart/2008/layout/HalfCircleOrganizationChart"/>
    <dgm:cxn modelId="{48FDAA96-4A36-4EE8-8BDD-33B0C126D7B7}" type="presOf" srcId="{C38BAC6D-2FD1-4A43-9461-2FCA44D13DCA}" destId="{FA1AEEA6-D9E4-4B2C-9B4C-22AB6E6691D8}" srcOrd="1" destOrd="0" presId="urn:microsoft.com/office/officeart/2008/layout/HalfCircleOrganizationChart"/>
    <dgm:cxn modelId="{FDEAEB97-FCF4-4368-A6EF-5F86846266DC}" type="presOf" srcId="{DB2811D4-1EA4-45D9-AF8F-28702617FFBD}" destId="{3F03A6C6-18BA-45B2-AB94-E0322A3D7926}" srcOrd="0" destOrd="0" presId="urn:microsoft.com/office/officeart/2008/layout/HalfCircleOrganizationChart"/>
    <dgm:cxn modelId="{878DC998-DDC2-4D9D-9056-F86BEEBA9EE3}" type="presOf" srcId="{F429A2EF-FD7E-497D-BD19-B334BA74722B}" destId="{A1B419B6-2AE0-447D-A909-B8C77CBF1058}" srcOrd="0" destOrd="0" presId="urn:microsoft.com/office/officeart/2008/layout/HalfCircleOrganizationChart"/>
    <dgm:cxn modelId="{D5B3E799-841D-48AD-B2DA-1385DB3092A0}" type="presOf" srcId="{9E74BBE5-DEA0-443C-B685-84DF0575CF05}" destId="{71964112-73B4-4BC6-87D5-635657BC96AE}" srcOrd="1" destOrd="0" presId="urn:microsoft.com/office/officeart/2008/layout/HalfCircleOrganizationChart"/>
    <dgm:cxn modelId="{84781F9E-32A6-45E8-B216-249DAB522EFD}" type="presOf" srcId="{21069E98-F3AA-4EA3-8469-84AA86C9E055}" destId="{4EE6CA5F-6C9F-4D63-9A6B-6EE76A370775}" srcOrd="0" destOrd="0" presId="urn:microsoft.com/office/officeart/2008/layout/HalfCircleOrganizationChart"/>
    <dgm:cxn modelId="{8243119F-AF90-4F2F-997D-2CE6E53A2F73}" type="presOf" srcId="{64F9C0F5-B2B8-4C74-92D5-03EC6C4BCCBE}" destId="{A64505EA-B4D4-4DEC-90B3-32A71B5BBDE1}" srcOrd="1" destOrd="0" presId="urn:microsoft.com/office/officeart/2008/layout/HalfCircleOrganizationChart"/>
    <dgm:cxn modelId="{ACEB5C9F-6915-4EA3-A24B-59D093D31367}" srcId="{141A4D9D-1A5D-4624-80DB-45084561EAF6}" destId="{C2373498-E9A7-46BA-B02C-A3F6DDD01AFC}" srcOrd="2" destOrd="0" parTransId="{2A2D6359-A504-4511-81E5-08C5C5857720}" sibTransId="{28949B4B-09A6-4CBB-A7AC-45FAFAB510D5}"/>
    <dgm:cxn modelId="{BCB6899F-6F7C-4409-B347-B01463ED03CB}" type="presOf" srcId="{B6433017-D2BC-4890-A6CC-CB995E81FFAD}" destId="{24026342-18E4-4FA3-AB0D-923BF4E51F53}" srcOrd="1" destOrd="0" presId="urn:microsoft.com/office/officeart/2008/layout/HalfCircleOrganizationChart"/>
    <dgm:cxn modelId="{01D90DA0-0024-4492-8EBB-EC3CF56A5C04}" type="presOf" srcId="{5392BCBA-6A02-43FC-842E-A207C34ECB9B}" destId="{380A8319-1DA2-47B5-B6C3-854B5214E86A}" srcOrd="0" destOrd="0" presId="urn:microsoft.com/office/officeart/2008/layout/HalfCircleOrganizationChart"/>
    <dgm:cxn modelId="{FDBA40A3-B529-4201-A0E8-705D666EB9BD}" type="presOf" srcId="{28C942C9-45AC-4F76-B2AC-A23CA428DBFB}" destId="{7D079FBE-E108-44C9-B362-948B4D5D8748}" srcOrd="1" destOrd="0" presId="urn:microsoft.com/office/officeart/2008/layout/HalfCircleOrganizationChart"/>
    <dgm:cxn modelId="{6D1E59A5-0048-4099-B159-1E1E7D83D785}" type="presOf" srcId="{7413B26B-A17D-4031-BA84-4F8A384A0591}" destId="{0F80D91A-B5DF-4766-BBB1-6F2EF21BA3F7}" srcOrd="1" destOrd="0" presId="urn:microsoft.com/office/officeart/2008/layout/HalfCircleOrganizationChart"/>
    <dgm:cxn modelId="{C5AFAAA5-C998-4B6E-94CC-A7B025F1DFA3}" type="presOf" srcId="{1F8409B0-8D5E-4492-B4D9-854F42BE1721}" destId="{76EC5317-7C21-4262-B1C4-214C8613904A}" srcOrd="0" destOrd="0" presId="urn:microsoft.com/office/officeart/2008/layout/HalfCircleOrganizationChart"/>
    <dgm:cxn modelId="{A121C0A8-121B-4B96-B651-37EF7C8D9B9F}" type="presOf" srcId="{5D538AB5-5B2D-4B9B-8302-B4E088597879}" destId="{0DBA419F-C555-4D53-8656-5E71A97A8DA8}" srcOrd="0" destOrd="0" presId="urn:microsoft.com/office/officeart/2008/layout/HalfCircleOrganizationChart"/>
    <dgm:cxn modelId="{AC4BD0A8-278C-4DB8-8877-FD6E01F9551F}" type="presOf" srcId="{929E2035-85A5-48E8-97FB-B6E472D695ED}" destId="{F7AE1D80-D199-4F29-8936-8AAE5BD9B1D0}" srcOrd="0" destOrd="0" presId="urn:microsoft.com/office/officeart/2008/layout/HalfCircleOrganizationChart"/>
    <dgm:cxn modelId="{9BF408A9-13D9-463C-B95C-161693F1EAC5}" srcId="{DF21BE6E-94F3-496B-B8E0-36B531DD9A1D}" destId="{E9A04CE3-2C0F-4A7A-A3DF-9D3270C794E2}" srcOrd="0" destOrd="0" parTransId="{2470C2C5-353F-42F5-8223-C96BB54A9D61}" sibTransId="{CB20BD0D-6FD6-43CC-BBAA-CF3339DC4508}"/>
    <dgm:cxn modelId="{4ED23AAA-37C6-4944-BBF3-B2E967327EFF}" srcId="{1F8409B0-8D5E-4492-B4D9-854F42BE1721}" destId="{543F3AE5-BF12-41CC-8F92-9F6FF08AB311}" srcOrd="0" destOrd="0" parTransId="{BCCEC5D3-DB40-47F9-B529-DF662E1CC752}" sibTransId="{764EF2BE-BE40-4549-8A1C-22C7A3BFA1DB}"/>
    <dgm:cxn modelId="{54FFABAA-BF47-4CCD-8CFB-8428130C7FBE}" type="presOf" srcId="{1614D169-AB47-40EB-9228-26D38FFF75A1}" destId="{5C1FC496-7D96-40BD-8546-B3D94CD58849}" srcOrd="0" destOrd="0" presId="urn:microsoft.com/office/officeart/2008/layout/HalfCircleOrganizationChart"/>
    <dgm:cxn modelId="{99C3ADAA-F54E-4488-A1A4-960053C62E00}" type="presOf" srcId="{B8727CF5-EBAB-4FC2-B44E-15065897893C}" destId="{E21D6485-5A8E-414A-83EF-F3D7FDEE75E3}" srcOrd="0" destOrd="0" presId="urn:microsoft.com/office/officeart/2008/layout/HalfCircleOrganizationChart"/>
    <dgm:cxn modelId="{24E5C4AA-E2AD-44E0-A249-C554A0804C55}" type="presOf" srcId="{774EF6DC-634E-41AF-BB5A-E3710F9A2C9A}" destId="{3B1C8FEF-55D4-4653-8E79-D772FC6ED267}" srcOrd="1" destOrd="0" presId="urn:microsoft.com/office/officeart/2008/layout/HalfCircleOrganizationChart"/>
    <dgm:cxn modelId="{3AE9D3AB-4DB0-4511-90AD-5978073A02F5}" srcId="{F4204B88-A425-4751-A846-7F4BCB57162B}" destId="{5D538AB5-5B2D-4B9B-8302-B4E088597879}" srcOrd="0" destOrd="0" parTransId="{BF24FE6F-DAAA-4E16-89DF-883C10FA613A}" sibTransId="{84F0E9A5-7CE4-4F39-97AF-BF538140BEFC}"/>
    <dgm:cxn modelId="{8DCDBBAC-3859-40E0-96B9-B42423EE11A5}" type="presOf" srcId="{11B9D005-500D-4972-9D4D-114BAEBBB841}" destId="{82AE73D7-D6A5-41F2-87E6-0FC4931535BE}" srcOrd="0" destOrd="0" presId="urn:microsoft.com/office/officeart/2008/layout/HalfCircleOrganizationChart"/>
    <dgm:cxn modelId="{C70662AF-A97C-45C4-B2FB-3C410676F066}" type="presOf" srcId="{CB4CEBC5-ED68-4061-A3FE-08FD88EFB03A}" destId="{3253676D-69A5-4333-8136-B637DB12EF87}" srcOrd="0" destOrd="0" presId="urn:microsoft.com/office/officeart/2008/layout/HalfCircleOrganizationChart"/>
    <dgm:cxn modelId="{4E1310B0-4761-4DA1-B4B1-97A350A20DFA}" type="presOf" srcId="{F4204B88-A425-4751-A846-7F4BCB57162B}" destId="{BBCA532A-D29C-4D0F-BA0E-835B63E59355}" srcOrd="1" destOrd="0" presId="urn:microsoft.com/office/officeart/2008/layout/HalfCircleOrganizationChart"/>
    <dgm:cxn modelId="{951193B0-983D-4D32-A018-CC704402BC8A}" srcId="{1525945B-008C-42F3-BB2C-8CD2FAFB5729}" destId="{07DF4C3B-D34E-46A6-8A13-F087EAAF9F76}" srcOrd="0" destOrd="0" parTransId="{5A23808D-7883-4D43-89F0-DA9CDB94730B}" sibTransId="{6AD9E461-7B1A-4AE7-BF79-5363C9E6E9AD}"/>
    <dgm:cxn modelId="{A3B5FBB6-8965-4F51-9B0D-A2ABD18D9588}" srcId="{082BD8AB-D7F7-4672-B193-8F29C27CC323}" destId="{B8727CF5-EBAB-4FC2-B44E-15065897893C}" srcOrd="5" destOrd="0" parTransId="{53F4FC9D-3CC8-42D5-BC7C-130583E7D49F}" sibTransId="{EC807BB6-4B92-4858-A39B-EE13F1B57806}"/>
    <dgm:cxn modelId="{537C13B7-4BC3-4A74-A9E5-C19A6962141B}" type="presOf" srcId="{6D768196-BE69-459F-AEFA-3E12E18765AA}" destId="{31149CF9-8211-4D95-9579-C7E4AA2C1C88}" srcOrd="0" destOrd="0" presId="urn:microsoft.com/office/officeart/2008/layout/HalfCircleOrganizationChart"/>
    <dgm:cxn modelId="{C24D62B7-25AC-4922-BE25-498758EF23FF}" type="presOf" srcId="{07DF4C3B-D34E-46A6-8A13-F087EAAF9F76}" destId="{680CECD5-A70A-4EDF-85F2-29328CDDB63A}" srcOrd="0" destOrd="0" presId="urn:microsoft.com/office/officeart/2008/layout/HalfCircleOrganizationChart"/>
    <dgm:cxn modelId="{3EF85DB8-4975-43E0-B8EE-746C964B2931}" type="presOf" srcId="{66E9B0BC-22A3-42E9-BCE0-8803A087F8C9}" destId="{40580E8B-0A42-4E09-9A4A-1805C9932079}" srcOrd="0" destOrd="0" presId="urn:microsoft.com/office/officeart/2008/layout/HalfCircleOrganizationChart"/>
    <dgm:cxn modelId="{0F961AB9-743B-4F88-AD27-CC922087F287}" type="presOf" srcId="{6D265BFE-D4C6-4ED0-9534-73A25B588F54}" destId="{70B77C43-1B68-4724-A5A6-427C001E3F3F}" srcOrd="0" destOrd="0" presId="urn:microsoft.com/office/officeart/2008/layout/HalfCircleOrganizationChart"/>
    <dgm:cxn modelId="{8BC534B9-40DF-4E35-80C9-9FDE88FB456B}" type="presOf" srcId="{F4204B88-A425-4751-A846-7F4BCB57162B}" destId="{4B680AFA-AE3E-48B8-BAF4-AA8C9BAE7AC2}" srcOrd="0" destOrd="0" presId="urn:microsoft.com/office/officeart/2008/layout/HalfCircleOrganizationChart"/>
    <dgm:cxn modelId="{755BE7B9-BE9F-4A8E-9068-20AB3969611E}" srcId="{89D25BD4-3AC8-48C3-9014-3FC236856D70}" destId="{5A3BA7CB-E2D7-4DB2-AFB4-D7B2537C0B67}" srcOrd="2" destOrd="0" parTransId="{5D3E087D-F226-405A-A1F2-9152FAC11B1A}" sibTransId="{7010D6A8-2E92-45E4-81D1-209961AD6D24}"/>
    <dgm:cxn modelId="{F6BE3DBD-A304-4D24-AC46-EF6E301A858D}" type="presOf" srcId="{141A4D9D-1A5D-4624-80DB-45084561EAF6}" destId="{27D70817-3CDE-4215-8D32-F6DD10D4B2C3}" srcOrd="0" destOrd="0" presId="urn:microsoft.com/office/officeart/2008/layout/HalfCircleOrganizationChart"/>
    <dgm:cxn modelId="{881697BE-844A-4A8B-A4F5-027775AD35FD}" type="presOf" srcId="{20110125-B70E-4B47-93C7-4E2B7AECE4D3}" destId="{05DACEF4-BD0B-40DB-A0F9-19926095386D}" srcOrd="0" destOrd="0" presId="urn:microsoft.com/office/officeart/2008/layout/HalfCircleOrganizationChart"/>
    <dgm:cxn modelId="{4241F4BF-9F82-40CD-AC40-1584D382FDA4}" type="presOf" srcId="{B6433017-D2BC-4890-A6CC-CB995E81FFAD}" destId="{0B0F9F3D-47D7-410E-8153-2FB42803533A}" srcOrd="0" destOrd="0" presId="urn:microsoft.com/office/officeart/2008/layout/HalfCircleOrganizationChart"/>
    <dgm:cxn modelId="{BE2038C3-508C-49D1-97F0-583C2FE9F49F}" type="presOf" srcId="{C2373498-E9A7-46BA-B02C-A3F6DDD01AFC}" destId="{03999F67-FCE8-41C1-8355-EF45A47AFB1A}" srcOrd="1" destOrd="0" presId="urn:microsoft.com/office/officeart/2008/layout/HalfCircleOrganizationChart"/>
    <dgm:cxn modelId="{1C81F0C8-D6BD-4372-8E85-CCC8D9994A35}" type="presOf" srcId="{0812969F-2ABD-41E4-A077-34FC88AC3E89}" destId="{E5AC9DC3-8DC6-485A-B28E-349C59F70BDB}" srcOrd="0" destOrd="0" presId="urn:microsoft.com/office/officeart/2008/layout/HalfCircleOrganizationChart"/>
    <dgm:cxn modelId="{5B4E2BCA-0653-4C0C-B884-DE0290DD93CA}" type="presOf" srcId="{FCE31C8F-632B-4A46-80C8-2F8B0BE7C76D}" destId="{8A67083B-A8B4-4E67-A9A8-896C6E13045F}" srcOrd="0" destOrd="0" presId="urn:microsoft.com/office/officeart/2008/layout/HalfCircleOrganizationChart"/>
    <dgm:cxn modelId="{F09DDCCB-1054-4195-AAC9-1EFCC74F56A9}" type="presOf" srcId="{B4D52A3C-A808-4CC8-9ED6-B05880B6B42D}" destId="{92880994-5F7B-4F13-A710-4A54CBE69621}" srcOrd="0" destOrd="0" presId="urn:microsoft.com/office/officeart/2008/layout/HalfCircleOrganizationChart"/>
    <dgm:cxn modelId="{E37D3DCD-F167-4CE9-83FE-91AB4DE84278}" type="presOf" srcId="{1166DCF3-9F4E-4A23-A06F-B54992FC3221}" destId="{2A669EDA-34C5-42BA-8167-C57696F33F50}" srcOrd="0" destOrd="0" presId="urn:microsoft.com/office/officeart/2008/layout/HalfCircleOrganizationChart"/>
    <dgm:cxn modelId="{3D9EDBCD-8830-41DA-8E9F-B159EB5CCD68}" srcId="{5392BCBA-6A02-43FC-842E-A207C34ECB9B}" destId="{049D9585-904A-4A4D-B7BF-B5E9A469D716}" srcOrd="0" destOrd="0" parTransId="{3681235A-A6A7-49EC-9AA8-55DC677717C9}" sibTransId="{0839D3C3-3B65-41A0-9BB1-70ECDEA95722}"/>
    <dgm:cxn modelId="{0C3586CE-8FD2-4B1C-BFDD-6E971059B9DC}" srcId="{543F3AE5-BF12-41CC-8F92-9F6FF08AB311}" destId="{FA706BB1-A4FE-4458-AC5F-03A25695B815}" srcOrd="1" destOrd="0" parTransId="{6D768196-BE69-459F-AEFA-3E12E18765AA}" sibTransId="{6B889BFE-C9A5-4ECF-B105-E037484CABA6}"/>
    <dgm:cxn modelId="{AA9F28D1-B7FB-4E06-AC70-3ABB230FE0C6}" srcId="{28C942C9-45AC-4F76-B2AC-A23CA428DBFB}" destId="{FCE31C8F-632B-4A46-80C8-2F8B0BE7C76D}" srcOrd="1" destOrd="0" parTransId="{C5AA0B06-C619-4999-87D7-F27A04621C57}" sibTransId="{3862C5DB-8078-4A9B-BFE1-F0DDD80241A4}"/>
    <dgm:cxn modelId="{17755AD1-2DF2-415C-AAAA-D5FD0E3A9DAC}" type="presOf" srcId="{FA706BB1-A4FE-4458-AC5F-03A25695B815}" destId="{8E841290-E53B-44CC-929A-B289BB62BE3C}" srcOrd="0" destOrd="0" presId="urn:microsoft.com/office/officeart/2008/layout/HalfCircleOrganizationChart"/>
    <dgm:cxn modelId="{CF8C23D2-2831-4147-80A6-363CC97A04E8}" srcId="{403471A0-3EA8-4839-89B3-BB0CE16A7E80}" destId="{09DACABB-116C-4D37-8FA6-C903FDB17288}" srcOrd="2" destOrd="0" parTransId="{04107E12-83D6-470D-AEA2-38A106A91C53}" sibTransId="{33A190B3-01A1-4506-BDC3-500A78DE61BA}"/>
    <dgm:cxn modelId="{710357D2-0108-48B6-91DE-A9B475B4D03E}" type="presOf" srcId="{082BD8AB-D7F7-4672-B193-8F29C27CC323}" destId="{F9F25D1E-F9AE-40B6-B756-A8D4DD31A3BD}" srcOrd="1" destOrd="0" presId="urn:microsoft.com/office/officeart/2008/layout/HalfCircleOrganizationChart"/>
    <dgm:cxn modelId="{C12390D2-9855-49BA-8334-34996CD48866}" srcId="{7413B26B-A17D-4031-BA84-4F8A384A0591}" destId="{5392BCBA-6A02-43FC-842E-A207C34ECB9B}" srcOrd="0" destOrd="0" parTransId="{D9A8EFCC-8E86-4273-B624-C0FC834CEA13}" sibTransId="{039CDBF4-AE79-43C5-9831-D61FA9C1DF04}"/>
    <dgm:cxn modelId="{27088AD4-CC45-4EA6-B928-5B4F8092ED5F}" type="presOf" srcId="{C38BAC6D-2FD1-4A43-9461-2FCA44D13DCA}" destId="{1DD2A223-4B54-44B7-B309-0E247F1BDB29}" srcOrd="0" destOrd="0" presId="urn:microsoft.com/office/officeart/2008/layout/HalfCircleOrganizationChart"/>
    <dgm:cxn modelId="{6F51C8D7-4CA6-4B5C-9BCF-DBD7427C4C0D}" type="presOf" srcId="{DAAF3542-401F-462F-9C14-2C7ED31FE607}" destId="{C88A0A94-B492-4E68-9BEE-092818ADF147}" srcOrd="1" destOrd="0" presId="urn:microsoft.com/office/officeart/2008/layout/HalfCircleOrganizationChart"/>
    <dgm:cxn modelId="{D19009D9-736C-4124-A294-EEEA303F861D}" type="presOf" srcId="{96838129-761F-4754-8738-155BEDF6CB1C}" destId="{7CC783DD-5E44-4BC8-9537-F777B64D6923}" srcOrd="1" destOrd="0" presId="urn:microsoft.com/office/officeart/2008/layout/HalfCircleOrganizationChart"/>
    <dgm:cxn modelId="{D10A64D9-6E9D-4743-9644-19FCD1AFDF35}" type="presOf" srcId="{5A3BA7CB-E2D7-4DB2-AFB4-D7B2537C0B67}" destId="{E00351CA-7009-4DF6-9F2F-EB1F578EF9E9}" srcOrd="1" destOrd="0" presId="urn:microsoft.com/office/officeart/2008/layout/HalfCircleOrganizationChart"/>
    <dgm:cxn modelId="{DA0CCCD9-863E-4EEA-A6F3-FF19326683B3}" type="presOf" srcId="{FA706BB1-A4FE-4458-AC5F-03A25695B815}" destId="{A101440B-8034-4622-AFE8-A4D67B098F07}" srcOrd="1" destOrd="0" presId="urn:microsoft.com/office/officeart/2008/layout/HalfCircleOrganizationChart"/>
    <dgm:cxn modelId="{7F2E62DA-4732-41B7-BC85-09212A843C01}" type="presOf" srcId="{1166DCF3-9F4E-4A23-A06F-B54992FC3221}" destId="{8FFDA8F7-4B11-4A25-ABD6-AE3A4B4762D1}" srcOrd="1" destOrd="0" presId="urn:microsoft.com/office/officeart/2008/layout/HalfCircleOrganizationChart"/>
    <dgm:cxn modelId="{E19549DB-6D0E-4B49-B651-83162F2D26EB}" type="presOf" srcId="{28A1043A-5119-457A-B518-298AC0F94D0D}" destId="{CE096539-0940-4B9D-A836-379A943E0BD1}" srcOrd="0" destOrd="0" presId="urn:microsoft.com/office/officeart/2008/layout/HalfCircleOrganizationChart"/>
    <dgm:cxn modelId="{D320C6DB-94C5-4CD5-80A9-2EBC7D7B13AC}" type="presOf" srcId="{5A23808D-7883-4D43-89F0-DA9CDB94730B}" destId="{5664380E-619A-4493-A876-3F9A03488A24}" srcOrd="0" destOrd="0" presId="urn:microsoft.com/office/officeart/2008/layout/HalfCircleOrganizationChart"/>
    <dgm:cxn modelId="{86A27DDD-BEAE-4875-B599-39C186E213B3}" type="presOf" srcId="{1DE41B17-8F18-409C-9CF7-C3AFA7C24DCA}" destId="{F82B53F0-2432-4F55-8656-535B0593F0C8}" srcOrd="1" destOrd="0" presId="urn:microsoft.com/office/officeart/2008/layout/HalfCircleOrganizationChart"/>
    <dgm:cxn modelId="{81B7F3DD-A7FE-4E41-9716-FF5D2C665951}" srcId="{082BD8AB-D7F7-4672-B193-8F29C27CC323}" destId="{28855CAC-E9CD-4C90-A1B5-48581D062F65}" srcOrd="6" destOrd="0" parTransId="{C8EC3E33-7ABB-4502-9536-E7EDA32A8C1F}" sibTransId="{96F7DB6C-9778-4726-B6EA-DC4975D28468}"/>
    <dgm:cxn modelId="{BF300ADE-ACC6-44BC-B913-23935E9F18DD}" srcId="{20110125-B70E-4B47-93C7-4E2B7AECE4D3}" destId="{59A05D94-07EF-4A55-89D8-082651B107AA}" srcOrd="2" destOrd="0" parTransId="{8AE6DE08-E49D-4812-B82F-9D16A34B4715}" sibTransId="{FC04D42E-92DA-4160-B2E3-38153EF23EB9}"/>
    <dgm:cxn modelId="{7ABCF1E0-D805-4C27-82C0-44567D8E879E}" srcId="{082BD8AB-D7F7-4672-B193-8F29C27CC323}" destId="{9E74BBE5-DEA0-443C-B685-84DF0575CF05}" srcOrd="2" destOrd="0" parTransId="{6ECEC5F7-C760-42B1-996E-AE7BE811FC28}" sibTransId="{E54EDA70-BB14-4D4F-9025-577CE816CD66}"/>
    <dgm:cxn modelId="{32EE48E4-4B8E-4EC4-844A-8D8C91F02ACE}" srcId="{20110125-B70E-4B47-93C7-4E2B7AECE4D3}" destId="{E17E1F04-A4D4-4B81-A72D-354551B9C604}" srcOrd="0" destOrd="0" parTransId="{E1DD61D0-981D-49AE-BC14-6EF793BFE8D6}" sibTransId="{7E296F25-8AFF-44DE-A500-96315ACBCE15}"/>
    <dgm:cxn modelId="{EBE64EE4-B9BE-4C01-87E7-08CBB7EF89EC}" type="presOf" srcId="{51361345-526D-4865-85C0-03AA3824C826}" destId="{18D4CF23-0E36-4149-A1F0-16DC6C4DA3B2}" srcOrd="1" destOrd="0" presId="urn:microsoft.com/office/officeart/2008/layout/HalfCircleOrganizationChart"/>
    <dgm:cxn modelId="{7CE1B6E4-D292-4513-9E18-095216B158C3}" srcId="{28C942C9-45AC-4F76-B2AC-A23CA428DBFB}" destId="{C38BAC6D-2FD1-4A43-9461-2FCA44D13DCA}" srcOrd="0" destOrd="0" parTransId="{5EE8C261-AADD-4C12-8B44-3EE2903317D9}" sibTransId="{7B9768CA-10F5-4CA9-8640-9BE1CEFF1F8E}"/>
    <dgm:cxn modelId="{B79E13E5-F7DF-4FD9-84A3-152936B3BF04}" type="presOf" srcId="{BCCEC5D3-DB40-47F9-B529-DF662E1CC752}" destId="{C7D0226D-662B-4988-B8B5-AF89BC3B7022}" srcOrd="0" destOrd="0" presId="urn:microsoft.com/office/officeart/2008/layout/HalfCircleOrganizationChart"/>
    <dgm:cxn modelId="{8FB394EB-A4F1-4528-AC25-01259A54E348}" type="presOf" srcId="{403471A0-3EA8-4839-89B3-BB0CE16A7E80}" destId="{7ED8E760-5EA4-46F7-98BC-C7486E0FAA99}" srcOrd="0" destOrd="0" presId="urn:microsoft.com/office/officeart/2008/layout/HalfCircleOrganizationChart"/>
    <dgm:cxn modelId="{482B48EC-C1B1-4AC7-B911-7FE9111A539D}" type="presOf" srcId="{28855CAC-E9CD-4C90-A1B5-48581D062F65}" destId="{99488F4F-94EA-4B25-BB49-A2584157BDA0}" srcOrd="0" destOrd="0" presId="urn:microsoft.com/office/officeart/2008/layout/HalfCircleOrganizationChart"/>
    <dgm:cxn modelId="{425EC1EC-6C5D-4D91-87DC-1D2E6AB61403}" type="presOf" srcId="{96838129-761F-4754-8738-155BEDF6CB1C}" destId="{9145C6B3-B5BE-4F7B-B38D-14C2C1FDF383}" srcOrd="0" destOrd="0" presId="urn:microsoft.com/office/officeart/2008/layout/HalfCircleOrganizationChart"/>
    <dgm:cxn modelId="{8F8DD1EC-463F-4C6B-A966-9BC072C53B44}" type="presOf" srcId="{11B9D005-500D-4972-9D4D-114BAEBBB841}" destId="{DB16997B-E6E7-4977-ABD0-016EF66D6DA4}" srcOrd="1" destOrd="0" presId="urn:microsoft.com/office/officeart/2008/layout/HalfCircleOrganizationChart"/>
    <dgm:cxn modelId="{7A5D22F0-E165-4152-B307-6954F5DA35BD}" type="presOf" srcId="{07DF4C3B-D34E-46A6-8A13-F087EAAF9F76}" destId="{594892E4-7ECF-4A80-A53B-14A0FDF21DFA}" srcOrd="1" destOrd="0" presId="urn:microsoft.com/office/officeart/2008/layout/HalfCircleOrganizationChart"/>
    <dgm:cxn modelId="{B5A0F6F3-17BB-474A-9F37-428FFE889A79}" srcId="{9E74BBE5-DEA0-443C-B685-84DF0575CF05}" destId="{586097DD-91E9-413B-89D3-8DE6FBF145C3}" srcOrd="0" destOrd="0" parTransId="{6A7828AA-729C-4FE1-B1EB-A4B599778F4D}" sibTransId="{B42EB61F-A327-46CC-8D41-1FB145B7D3DE}"/>
    <dgm:cxn modelId="{227C34F4-AFDF-41C4-829F-43D702EE55A3}" type="presOf" srcId="{AC065221-E6B2-4456-80A8-2981D835F184}" destId="{4BA81D83-2C20-4E53-892E-C3EEC9DDF5AF}" srcOrd="0" destOrd="0" presId="urn:microsoft.com/office/officeart/2008/layout/HalfCircleOrganizationChart"/>
    <dgm:cxn modelId="{DAC778F9-92AA-45C6-97AD-50737154DF22}" type="presOf" srcId="{B64CB38F-5778-499F-9F3A-0B4ECDE104EF}" destId="{5D7BEA9F-53BF-4B76-B1BF-46FBAE011F2F}" srcOrd="0" destOrd="0" presId="urn:microsoft.com/office/officeart/2008/layout/HalfCircleOrganizationChart"/>
    <dgm:cxn modelId="{BAB91FFA-4E43-4320-9D4B-52A9FDD3550B}" srcId="{082BD8AB-D7F7-4672-B193-8F29C27CC323}" destId="{1166DCF3-9F4E-4A23-A06F-B54992FC3221}" srcOrd="1" destOrd="0" parTransId="{0812969F-2ABD-41E4-A077-34FC88AC3E89}" sibTransId="{71D9552B-9422-4A3E-ACF2-F88F2645A532}"/>
    <dgm:cxn modelId="{5578C4FB-C2C6-4F1C-89E9-BAB90316BE05}" type="presOf" srcId="{E17E1F04-A4D4-4B81-A72D-354551B9C604}" destId="{A87CB7E7-1AB2-44E7-9978-040D12D73E8B}" srcOrd="1" destOrd="0" presId="urn:microsoft.com/office/officeart/2008/layout/HalfCircleOrganizationChart"/>
    <dgm:cxn modelId="{6B44D8F8-E4B3-490E-90F1-9030AC192CDB}" type="presParOf" srcId="{7ED8E760-5EA4-46F7-98BC-C7486E0FAA99}" destId="{939ACDAE-38D0-4D68-BABB-F5B3AC09D60D}" srcOrd="0" destOrd="0" presId="urn:microsoft.com/office/officeart/2008/layout/HalfCircleOrganizationChart"/>
    <dgm:cxn modelId="{7152710C-E8DF-45EF-AF1E-E20E3A3F384F}" type="presParOf" srcId="{939ACDAE-38D0-4D68-BABB-F5B3AC09D60D}" destId="{86C49E4A-D9EE-4CB6-B490-4D7EC7388AFB}" srcOrd="0" destOrd="0" presId="urn:microsoft.com/office/officeart/2008/layout/HalfCircleOrganizationChart"/>
    <dgm:cxn modelId="{C35795A3-34FF-4086-B216-D4440DC8E37A}" type="presParOf" srcId="{86C49E4A-D9EE-4CB6-B490-4D7EC7388AFB}" destId="{7B97FE25-4308-40CD-8DDA-6DAAF987086C}" srcOrd="0" destOrd="0" presId="urn:microsoft.com/office/officeart/2008/layout/HalfCircleOrganizationChart"/>
    <dgm:cxn modelId="{539CBE6B-9805-4313-9D2E-2CE2EC0A162E}" type="presParOf" srcId="{86C49E4A-D9EE-4CB6-B490-4D7EC7388AFB}" destId="{586172EA-E868-427B-A451-F7A99907CE5B}" srcOrd="1" destOrd="0" presId="urn:microsoft.com/office/officeart/2008/layout/HalfCircleOrganizationChart"/>
    <dgm:cxn modelId="{FB6767FF-F8F5-464A-95E7-D26DE358E8A5}" type="presParOf" srcId="{86C49E4A-D9EE-4CB6-B490-4D7EC7388AFB}" destId="{4444EDBD-F90F-43F8-8DB9-8EFAED6D7EE4}" srcOrd="2" destOrd="0" presId="urn:microsoft.com/office/officeart/2008/layout/HalfCircleOrganizationChart"/>
    <dgm:cxn modelId="{A1B59B94-672B-44BA-BA64-C553FFCEB968}" type="presParOf" srcId="{86C49E4A-D9EE-4CB6-B490-4D7EC7388AFB}" destId="{14C5AB81-FB6C-4284-9256-CA8E83DF62B2}" srcOrd="3" destOrd="0" presId="urn:microsoft.com/office/officeart/2008/layout/HalfCircleOrganizationChart"/>
    <dgm:cxn modelId="{E8956016-ED54-4C35-9F1B-879573BF1412}" type="presParOf" srcId="{939ACDAE-38D0-4D68-BABB-F5B3AC09D60D}" destId="{F3302982-8459-4365-9499-AEA4DB8F1318}" srcOrd="1" destOrd="0" presId="urn:microsoft.com/office/officeart/2008/layout/HalfCircleOrganizationChart"/>
    <dgm:cxn modelId="{A900831F-614F-4DCB-8591-37FB4A6B040F}" type="presParOf" srcId="{F3302982-8459-4365-9499-AEA4DB8F1318}" destId="{95FE1FED-D390-427A-95CF-03B2AC8FB764}" srcOrd="0" destOrd="0" presId="urn:microsoft.com/office/officeart/2008/layout/HalfCircleOrganizationChart"/>
    <dgm:cxn modelId="{43010ED8-F9A0-4EC4-883A-8B771079C47D}" type="presParOf" srcId="{F3302982-8459-4365-9499-AEA4DB8F1318}" destId="{88E7C5D6-4CC2-452D-98E9-0D0350CEABAD}" srcOrd="1" destOrd="0" presId="urn:microsoft.com/office/officeart/2008/layout/HalfCircleOrganizationChart"/>
    <dgm:cxn modelId="{82ABD923-0A1A-45E1-9500-F4C82ECD7965}" type="presParOf" srcId="{88E7C5D6-4CC2-452D-98E9-0D0350CEABAD}" destId="{7394C525-E9AD-457A-9D1A-D54FB88D11D1}" srcOrd="0" destOrd="0" presId="urn:microsoft.com/office/officeart/2008/layout/HalfCircleOrganizationChart"/>
    <dgm:cxn modelId="{5AD7CF6D-EA29-45C0-ABC5-7C0CDCF63E22}" type="presParOf" srcId="{7394C525-E9AD-457A-9D1A-D54FB88D11D1}" destId="{C472BFB2-D50F-4B1C-BBC0-BFC097A28EA4}" srcOrd="0" destOrd="0" presId="urn:microsoft.com/office/officeart/2008/layout/HalfCircleOrganizationChart"/>
    <dgm:cxn modelId="{C7BE1CDA-DA77-4E3E-92FB-30B41A4FBA2F}" type="presParOf" srcId="{7394C525-E9AD-457A-9D1A-D54FB88D11D1}" destId="{39F35B0B-D8A0-4F4F-883C-63484B1F41FF}" srcOrd="1" destOrd="0" presId="urn:microsoft.com/office/officeart/2008/layout/HalfCircleOrganizationChart"/>
    <dgm:cxn modelId="{A627DFF2-5120-4532-B45B-E4D55F46F6CF}" type="presParOf" srcId="{7394C525-E9AD-457A-9D1A-D54FB88D11D1}" destId="{0DF0CA56-46D6-4F47-A662-E14BD30F7D2E}" srcOrd="2" destOrd="0" presId="urn:microsoft.com/office/officeart/2008/layout/HalfCircleOrganizationChart"/>
    <dgm:cxn modelId="{3F61CCD7-E6D1-42D1-AACD-36D1204B364A}" type="presParOf" srcId="{7394C525-E9AD-457A-9D1A-D54FB88D11D1}" destId="{F9F25D1E-F9AE-40B6-B756-A8D4DD31A3BD}" srcOrd="3" destOrd="0" presId="urn:microsoft.com/office/officeart/2008/layout/HalfCircleOrganizationChart"/>
    <dgm:cxn modelId="{190F4F14-B689-4542-98A8-ACC828CE5A70}" type="presParOf" srcId="{88E7C5D6-4CC2-452D-98E9-0D0350CEABAD}" destId="{9AA05653-336F-4876-A89D-2D3342F3B01C}" srcOrd="1" destOrd="0" presId="urn:microsoft.com/office/officeart/2008/layout/HalfCircleOrganizationChart"/>
    <dgm:cxn modelId="{C1BFC077-A8F8-4CE3-BA67-E59AF9599C3E}" type="presParOf" srcId="{9AA05653-336F-4876-A89D-2D3342F3B01C}" destId="{350D7DD5-E08F-4697-B7DF-9D12A4E4DEEF}" srcOrd="0" destOrd="0" presId="urn:microsoft.com/office/officeart/2008/layout/HalfCircleOrganizationChart"/>
    <dgm:cxn modelId="{90548C18-28CB-4DEB-85A5-AE06A80A07D2}" type="presParOf" srcId="{9AA05653-336F-4876-A89D-2D3342F3B01C}" destId="{7632CF82-34C3-4B41-81DB-BD17C86B654E}" srcOrd="1" destOrd="0" presId="urn:microsoft.com/office/officeart/2008/layout/HalfCircleOrganizationChart"/>
    <dgm:cxn modelId="{C9A2800A-DFEA-4B4A-A5E6-01F7B2D3DEFF}" type="presParOf" srcId="{7632CF82-34C3-4B41-81DB-BD17C86B654E}" destId="{925F27EF-113F-4F35-8B14-6B1009BD5D66}" srcOrd="0" destOrd="0" presId="urn:microsoft.com/office/officeart/2008/layout/HalfCircleOrganizationChart"/>
    <dgm:cxn modelId="{7D3BB145-18C9-4236-808F-13FB5E9D5966}" type="presParOf" srcId="{925F27EF-113F-4F35-8B14-6B1009BD5D66}" destId="{378F3B78-AFE2-4055-AF8F-5F39B676F598}" srcOrd="0" destOrd="0" presId="urn:microsoft.com/office/officeart/2008/layout/HalfCircleOrganizationChart"/>
    <dgm:cxn modelId="{96EC8081-C656-4E94-9C72-6C94C12B9748}" type="presParOf" srcId="{925F27EF-113F-4F35-8B14-6B1009BD5D66}" destId="{D4EB8DA4-2F7B-44E2-A397-D629F9C7BE12}" srcOrd="1" destOrd="0" presId="urn:microsoft.com/office/officeart/2008/layout/HalfCircleOrganizationChart"/>
    <dgm:cxn modelId="{E4460D62-E62C-4F9B-901B-A10F25D8CD30}" type="presParOf" srcId="{925F27EF-113F-4F35-8B14-6B1009BD5D66}" destId="{5CBCC06C-35F2-4B4E-997D-5B8EB894D0D0}" srcOrd="2" destOrd="0" presId="urn:microsoft.com/office/officeart/2008/layout/HalfCircleOrganizationChart"/>
    <dgm:cxn modelId="{3529C60E-E881-4ED2-B205-FE9B43E193E2}" type="presParOf" srcId="{925F27EF-113F-4F35-8B14-6B1009BD5D66}" destId="{314D38C1-542B-47C5-85F0-161CB0FFC805}" srcOrd="3" destOrd="0" presId="urn:microsoft.com/office/officeart/2008/layout/HalfCircleOrganizationChart"/>
    <dgm:cxn modelId="{5684E4E6-20E0-4D74-8249-45087C06AECF}" type="presParOf" srcId="{7632CF82-34C3-4B41-81DB-BD17C86B654E}" destId="{D653BFF3-42AA-445B-9B4E-177F152AF603}" srcOrd="1" destOrd="0" presId="urn:microsoft.com/office/officeart/2008/layout/HalfCircleOrganizationChart"/>
    <dgm:cxn modelId="{6756C82A-58E4-4933-AC3B-E0F989E17580}" type="presParOf" srcId="{D653BFF3-42AA-445B-9B4E-177F152AF603}" destId="{92880994-5F7B-4F13-A710-4A54CBE69621}" srcOrd="0" destOrd="0" presId="urn:microsoft.com/office/officeart/2008/layout/HalfCircleOrganizationChart"/>
    <dgm:cxn modelId="{B4256A53-3761-4DDE-AD1F-757EC1963268}" type="presParOf" srcId="{D653BFF3-42AA-445B-9B4E-177F152AF603}" destId="{95066CBF-C0DE-4ABB-AE59-B3EB428589E0}" srcOrd="1" destOrd="0" presId="urn:microsoft.com/office/officeart/2008/layout/HalfCircleOrganizationChart"/>
    <dgm:cxn modelId="{F3AF7D9F-4185-439C-84B5-E9C0E6F5A735}" type="presParOf" srcId="{95066CBF-C0DE-4ABB-AE59-B3EB428589E0}" destId="{1070DE3A-E02D-447C-A9C5-1CF232B21F3F}" srcOrd="0" destOrd="0" presId="urn:microsoft.com/office/officeart/2008/layout/HalfCircleOrganizationChart"/>
    <dgm:cxn modelId="{BFE0364F-830E-45E1-B4CF-310AB8A50CDD}" type="presParOf" srcId="{1070DE3A-E02D-447C-A9C5-1CF232B21F3F}" destId="{76EC5317-7C21-4262-B1C4-214C8613904A}" srcOrd="0" destOrd="0" presId="urn:microsoft.com/office/officeart/2008/layout/HalfCircleOrganizationChart"/>
    <dgm:cxn modelId="{123B2ECF-B85B-4F48-B3A3-7E1A8A8A24CA}" type="presParOf" srcId="{1070DE3A-E02D-447C-A9C5-1CF232B21F3F}" destId="{B65B8013-AAEA-482C-A15D-56B4A3168288}" srcOrd="1" destOrd="0" presId="urn:microsoft.com/office/officeart/2008/layout/HalfCircleOrganizationChart"/>
    <dgm:cxn modelId="{4BBF3393-D255-4D0D-BA6E-903492A4FFE7}" type="presParOf" srcId="{1070DE3A-E02D-447C-A9C5-1CF232B21F3F}" destId="{BFA79242-710C-42C1-AB5C-900D92AA0238}" srcOrd="2" destOrd="0" presId="urn:microsoft.com/office/officeart/2008/layout/HalfCircleOrganizationChart"/>
    <dgm:cxn modelId="{E56E0307-3175-4CF6-B719-73E7ED264DD7}" type="presParOf" srcId="{1070DE3A-E02D-447C-A9C5-1CF232B21F3F}" destId="{6C71EE25-0726-4CDF-B0A1-5555DCA47EF6}" srcOrd="3" destOrd="0" presId="urn:microsoft.com/office/officeart/2008/layout/HalfCircleOrganizationChart"/>
    <dgm:cxn modelId="{5A6AB858-BE6B-443C-9505-133BDCFFB056}" type="presParOf" srcId="{95066CBF-C0DE-4ABB-AE59-B3EB428589E0}" destId="{70B609BF-92A1-4399-9375-53741A39DB32}" srcOrd="1" destOrd="0" presId="urn:microsoft.com/office/officeart/2008/layout/HalfCircleOrganizationChart"/>
    <dgm:cxn modelId="{A1800F53-BA16-4776-B6AA-C2D608D7824F}" type="presParOf" srcId="{70B609BF-92A1-4399-9375-53741A39DB32}" destId="{C7D0226D-662B-4988-B8B5-AF89BC3B7022}" srcOrd="0" destOrd="0" presId="urn:microsoft.com/office/officeart/2008/layout/HalfCircleOrganizationChart"/>
    <dgm:cxn modelId="{0426E0E4-1500-44DA-B075-FD7147486CDA}" type="presParOf" srcId="{70B609BF-92A1-4399-9375-53741A39DB32}" destId="{158D390D-28BD-47DE-AF69-8D4876C61E7F}" srcOrd="1" destOrd="0" presId="urn:microsoft.com/office/officeart/2008/layout/HalfCircleOrganizationChart"/>
    <dgm:cxn modelId="{A0060889-67B1-4E1A-B008-CBC024FE8FC8}" type="presParOf" srcId="{158D390D-28BD-47DE-AF69-8D4876C61E7F}" destId="{6AEEBC08-2A7C-438B-9080-1E2662845AD4}" srcOrd="0" destOrd="0" presId="urn:microsoft.com/office/officeart/2008/layout/HalfCircleOrganizationChart"/>
    <dgm:cxn modelId="{EAC0C806-5AB5-4A8B-BD8F-D851B40891BA}" type="presParOf" srcId="{6AEEBC08-2A7C-438B-9080-1E2662845AD4}" destId="{7053F1A6-08A3-473C-8332-179A3889B26B}" srcOrd="0" destOrd="0" presId="urn:microsoft.com/office/officeart/2008/layout/HalfCircleOrganizationChart"/>
    <dgm:cxn modelId="{D3AAC4A4-80E8-4229-92C3-8B38823A9803}" type="presParOf" srcId="{6AEEBC08-2A7C-438B-9080-1E2662845AD4}" destId="{32D0AEEC-CDEF-488D-BBB4-102B149AE747}" srcOrd="1" destOrd="0" presId="urn:microsoft.com/office/officeart/2008/layout/HalfCircleOrganizationChart"/>
    <dgm:cxn modelId="{0D63FF84-C212-479D-821A-25AA4DD6E17C}" type="presParOf" srcId="{6AEEBC08-2A7C-438B-9080-1E2662845AD4}" destId="{D2CEC94E-E9D5-4D69-A9B2-41F823593554}" srcOrd="2" destOrd="0" presId="urn:microsoft.com/office/officeart/2008/layout/HalfCircleOrganizationChart"/>
    <dgm:cxn modelId="{53ABA09D-61DE-4643-969A-F0DD0594340F}" type="presParOf" srcId="{6AEEBC08-2A7C-438B-9080-1E2662845AD4}" destId="{30D202A5-6C01-40EE-BEE5-CA9428F36B6D}" srcOrd="3" destOrd="0" presId="urn:microsoft.com/office/officeart/2008/layout/HalfCircleOrganizationChart"/>
    <dgm:cxn modelId="{98825CAB-FC53-4097-8123-AB7E60BF7343}" type="presParOf" srcId="{158D390D-28BD-47DE-AF69-8D4876C61E7F}" destId="{91B342AD-1633-465D-A671-72A95B7080D0}" srcOrd="1" destOrd="0" presId="urn:microsoft.com/office/officeart/2008/layout/HalfCircleOrganizationChart"/>
    <dgm:cxn modelId="{81CFB143-3E20-420F-90C4-433B4872014A}" type="presParOf" srcId="{91B342AD-1633-465D-A671-72A95B7080D0}" destId="{EED14C0D-14CE-435B-9E05-D57A11A14882}" srcOrd="0" destOrd="0" presId="urn:microsoft.com/office/officeart/2008/layout/HalfCircleOrganizationChart"/>
    <dgm:cxn modelId="{518E0410-D9E7-46EF-BBAE-989BAAEE88AF}" type="presParOf" srcId="{91B342AD-1633-465D-A671-72A95B7080D0}" destId="{EBD3F23D-CDD3-4384-B127-891DAC41FACF}" srcOrd="1" destOrd="0" presId="urn:microsoft.com/office/officeart/2008/layout/HalfCircleOrganizationChart"/>
    <dgm:cxn modelId="{4F8C5C4F-AF02-45EA-A055-40F3245EC8D1}" type="presParOf" srcId="{EBD3F23D-CDD3-4384-B127-891DAC41FACF}" destId="{DBD79E92-FC31-4628-AA4E-B357B2C4CF9B}" srcOrd="0" destOrd="0" presId="urn:microsoft.com/office/officeart/2008/layout/HalfCircleOrganizationChart"/>
    <dgm:cxn modelId="{11138512-FDC5-48B1-A911-19BAFD3B84F4}" type="presParOf" srcId="{DBD79E92-FC31-4628-AA4E-B357B2C4CF9B}" destId="{B0357A5E-8B35-4230-AA45-A4D38D7C6080}" srcOrd="0" destOrd="0" presId="urn:microsoft.com/office/officeart/2008/layout/HalfCircleOrganizationChart"/>
    <dgm:cxn modelId="{9A559B84-CB21-44EE-9E9B-F2FA16D7CB85}" type="presParOf" srcId="{DBD79E92-FC31-4628-AA4E-B357B2C4CF9B}" destId="{3E943F6E-1837-428A-BE81-97B5B2F5169F}" srcOrd="1" destOrd="0" presId="urn:microsoft.com/office/officeart/2008/layout/HalfCircleOrganizationChart"/>
    <dgm:cxn modelId="{ABF3D615-1693-44F0-A537-8665953A45B3}" type="presParOf" srcId="{DBD79E92-FC31-4628-AA4E-B357B2C4CF9B}" destId="{F7FC17CC-F04A-4CC9-BA81-1BAE55B8173D}" srcOrd="2" destOrd="0" presId="urn:microsoft.com/office/officeart/2008/layout/HalfCircleOrganizationChart"/>
    <dgm:cxn modelId="{665A57B6-458B-4019-9ECD-71844CD1572D}" type="presParOf" srcId="{DBD79E92-FC31-4628-AA4E-B357B2C4CF9B}" destId="{F82B53F0-2432-4F55-8656-535B0593F0C8}" srcOrd="3" destOrd="0" presId="urn:microsoft.com/office/officeart/2008/layout/HalfCircleOrganizationChart"/>
    <dgm:cxn modelId="{C3C6184D-DE85-42A2-865E-4E7E1966F50A}" type="presParOf" srcId="{EBD3F23D-CDD3-4384-B127-891DAC41FACF}" destId="{A7E4C405-2539-4921-9A8C-A6C25AC28A39}" srcOrd="1" destOrd="0" presId="urn:microsoft.com/office/officeart/2008/layout/HalfCircleOrganizationChart"/>
    <dgm:cxn modelId="{1548F265-0548-4C4A-BBCC-E5A95F396D90}" type="presParOf" srcId="{EBD3F23D-CDD3-4384-B127-891DAC41FACF}" destId="{AC24FC47-8C90-44D9-A628-C563E44DA0A1}" srcOrd="2" destOrd="0" presId="urn:microsoft.com/office/officeart/2008/layout/HalfCircleOrganizationChart"/>
    <dgm:cxn modelId="{F1390C05-1E1E-49B6-A687-65F7AA3E103F}" type="presParOf" srcId="{91B342AD-1633-465D-A671-72A95B7080D0}" destId="{31149CF9-8211-4D95-9579-C7E4AA2C1C88}" srcOrd="2" destOrd="0" presId="urn:microsoft.com/office/officeart/2008/layout/HalfCircleOrganizationChart"/>
    <dgm:cxn modelId="{117C5BCB-4D2E-47AE-AE87-9F767515D6C1}" type="presParOf" srcId="{91B342AD-1633-465D-A671-72A95B7080D0}" destId="{EB3E44A9-00FE-4B70-BAC2-92023A7385A7}" srcOrd="3" destOrd="0" presId="urn:microsoft.com/office/officeart/2008/layout/HalfCircleOrganizationChart"/>
    <dgm:cxn modelId="{2F375B93-06EA-452E-8216-60BA75732099}" type="presParOf" srcId="{EB3E44A9-00FE-4B70-BAC2-92023A7385A7}" destId="{5FF52882-9C3D-4510-936F-343F4DA63937}" srcOrd="0" destOrd="0" presId="urn:microsoft.com/office/officeart/2008/layout/HalfCircleOrganizationChart"/>
    <dgm:cxn modelId="{418B04FF-6491-405C-A17D-5120C58B33AE}" type="presParOf" srcId="{5FF52882-9C3D-4510-936F-343F4DA63937}" destId="{8E841290-E53B-44CC-929A-B289BB62BE3C}" srcOrd="0" destOrd="0" presId="urn:microsoft.com/office/officeart/2008/layout/HalfCircleOrganizationChart"/>
    <dgm:cxn modelId="{FE35DA24-8876-4DAA-8624-E3E69D77CD3B}" type="presParOf" srcId="{5FF52882-9C3D-4510-936F-343F4DA63937}" destId="{CC346A84-45DA-4C18-B538-41A63700912C}" srcOrd="1" destOrd="0" presId="urn:microsoft.com/office/officeart/2008/layout/HalfCircleOrganizationChart"/>
    <dgm:cxn modelId="{AD85B25C-6D75-429C-BC6D-3EEAD0419170}" type="presParOf" srcId="{5FF52882-9C3D-4510-936F-343F4DA63937}" destId="{F9C0D3AF-05FC-4644-ACBF-430CC70027EC}" srcOrd="2" destOrd="0" presId="urn:microsoft.com/office/officeart/2008/layout/HalfCircleOrganizationChart"/>
    <dgm:cxn modelId="{3D6DEFC3-F9E6-47CF-ABFC-A6C068FD4EA5}" type="presParOf" srcId="{5FF52882-9C3D-4510-936F-343F4DA63937}" destId="{A101440B-8034-4622-AFE8-A4D67B098F07}" srcOrd="3" destOrd="0" presId="urn:microsoft.com/office/officeart/2008/layout/HalfCircleOrganizationChart"/>
    <dgm:cxn modelId="{6938A1C1-5EAB-4387-B32E-547884CFEAE7}" type="presParOf" srcId="{EB3E44A9-00FE-4B70-BAC2-92023A7385A7}" destId="{0CBEE15D-86F2-493A-890D-395F52CCCA22}" srcOrd="1" destOrd="0" presId="urn:microsoft.com/office/officeart/2008/layout/HalfCircleOrganizationChart"/>
    <dgm:cxn modelId="{CD8B0BED-C7A6-4ADA-A85A-016CED997132}" type="presParOf" srcId="{EB3E44A9-00FE-4B70-BAC2-92023A7385A7}" destId="{FCCBAB2E-3EB3-4086-8844-841FD317E5F1}" srcOrd="2" destOrd="0" presId="urn:microsoft.com/office/officeart/2008/layout/HalfCircleOrganizationChart"/>
    <dgm:cxn modelId="{E8F95709-A250-4F2E-A9BB-7B16C54FF6F8}" type="presParOf" srcId="{158D390D-28BD-47DE-AF69-8D4876C61E7F}" destId="{54BE9184-4A50-4B7C-BD6C-604BC953254B}" srcOrd="2" destOrd="0" presId="urn:microsoft.com/office/officeart/2008/layout/HalfCircleOrganizationChart"/>
    <dgm:cxn modelId="{93EB1F71-0FE8-48D7-BE2F-087456A628A0}" type="presParOf" srcId="{95066CBF-C0DE-4ABB-AE59-B3EB428589E0}" destId="{A722BFFE-FC8A-44EF-821D-90017A643EDF}" srcOrd="2" destOrd="0" presId="urn:microsoft.com/office/officeart/2008/layout/HalfCircleOrganizationChart"/>
    <dgm:cxn modelId="{F75D8700-17F4-4F6B-9E31-58B844BCB2F9}" type="presParOf" srcId="{7632CF82-34C3-4B41-81DB-BD17C86B654E}" destId="{F7F6AFBC-5FAF-4778-98F2-15FE5ABE7A69}" srcOrd="2" destOrd="0" presId="urn:microsoft.com/office/officeart/2008/layout/HalfCircleOrganizationChart"/>
    <dgm:cxn modelId="{74A9E6D1-D417-441A-A6BC-03C14F9F0A43}" type="presParOf" srcId="{9AA05653-336F-4876-A89D-2D3342F3B01C}" destId="{E5AC9DC3-8DC6-485A-B28E-349C59F70BDB}" srcOrd="2" destOrd="0" presId="urn:microsoft.com/office/officeart/2008/layout/HalfCircleOrganizationChart"/>
    <dgm:cxn modelId="{7DD8A6B1-7FC2-4406-975D-F99779BB6E88}" type="presParOf" srcId="{9AA05653-336F-4876-A89D-2D3342F3B01C}" destId="{AA95D4E2-A5F0-484B-84B8-4496E7787B50}" srcOrd="3" destOrd="0" presId="urn:microsoft.com/office/officeart/2008/layout/HalfCircleOrganizationChart"/>
    <dgm:cxn modelId="{D526BB40-677F-4236-BB7D-FA5DB4279A7D}" type="presParOf" srcId="{AA95D4E2-A5F0-484B-84B8-4496E7787B50}" destId="{C45B187B-32A1-4503-9FB4-4D596763EE03}" srcOrd="0" destOrd="0" presId="urn:microsoft.com/office/officeart/2008/layout/HalfCircleOrganizationChart"/>
    <dgm:cxn modelId="{CA2B8D40-91D4-49EF-9C11-85395AC1B56B}" type="presParOf" srcId="{C45B187B-32A1-4503-9FB4-4D596763EE03}" destId="{2A669EDA-34C5-42BA-8167-C57696F33F50}" srcOrd="0" destOrd="0" presId="urn:microsoft.com/office/officeart/2008/layout/HalfCircleOrganizationChart"/>
    <dgm:cxn modelId="{437FD168-966C-46E2-B3D5-4BFE2471DE87}" type="presParOf" srcId="{C45B187B-32A1-4503-9FB4-4D596763EE03}" destId="{10C9F64C-577E-40FB-9E1D-A612C4A7FA93}" srcOrd="1" destOrd="0" presId="urn:microsoft.com/office/officeart/2008/layout/HalfCircleOrganizationChart"/>
    <dgm:cxn modelId="{4756DC01-CFFD-4D3A-998A-8E9581B84620}" type="presParOf" srcId="{C45B187B-32A1-4503-9FB4-4D596763EE03}" destId="{9799A0DC-4414-4379-BF30-552BF8FB2A9E}" srcOrd="2" destOrd="0" presId="urn:microsoft.com/office/officeart/2008/layout/HalfCircleOrganizationChart"/>
    <dgm:cxn modelId="{8CD8A71E-4785-4EE8-9FB4-B025DD13A91C}" type="presParOf" srcId="{C45B187B-32A1-4503-9FB4-4D596763EE03}" destId="{8FFDA8F7-4B11-4A25-ABD6-AE3A4B4762D1}" srcOrd="3" destOrd="0" presId="urn:microsoft.com/office/officeart/2008/layout/HalfCircleOrganizationChart"/>
    <dgm:cxn modelId="{BF04F143-AE7A-40B4-9BCB-BA1D7A452B24}" type="presParOf" srcId="{AA95D4E2-A5F0-484B-84B8-4496E7787B50}" destId="{3B41A965-8BA8-4919-86BA-180A212D5E38}" srcOrd="1" destOrd="0" presId="urn:microsoft.com/office/officeart/2008/layout/HalfCircleOrganizationChart"/>
    <dgm:cxn modelId="{5F8498A4-BB69-4716-A4A8-A774551F23FA}" type="presParOf" srcId="{3B41A965-8BA8-4919-86BA-180A212D5E38}" destId="{5D7BEA9F-53BF-4B76-B1BF-46FBAE011F2F}" srcOrd="0" destOrd="0" presId="urn:microsoft.com/office/officeart/2008/layout/HalfCircleOrganizationChart"/>
    <dgm:cxn modelId="{14CF418C-0FF5-4FC5-96AC-DBF7AC8CE942}" type="presParOf" srcId="{3B41A965-8BA8-4919-86BA-180A212D5E38}" destId="{B2A962E3-DB6B-4A11-8CC8-AAFCBF1350E4}" srcOrd="1" destOrd="0" presId="urn:microsoft.com/office/officeart/2008/layout/HalfCircleOrganizationChart"/>
    <dgm:cxn modelId="{F8A773C6-7A46-47AC-A376-4DABF84B86A3}" type="presParOf" srcId="{B2A962E3-DB6B-4A11-8CC8-AAFCBF1350E4}" destId="{7BC6E899-79B9-4C0A-8C7B-C9F7FB155A3B}" srcOrd="0" destOrd="0" presId="urn:microsoft.com/office/officeart/2008/layout/HalfCircleOrganizationChart"/>
    <dgm:cxn modelId="{7983BD02-CF8A-4BC5-A72E-622549847F03}" type="presParOf" srcId="{7BC6E899-79B9-4C0A-8C7B-C9F7FB155A3B}" destId="{5F88F480-1B14-4AFD-9352-A8575E8EFD72}" srcOrd="0" destOrd="0" presId="urn:microsoft.com/office/officeart/2008/layout/HalfCircleOrganizationChart"/>
    <dgm:cxn modelId="{395B9E8E-53A2-466A-BE30-804980CC7BAC}" type="presParOf" srcId="{7BC6E899-79B9-4C0A-8C7B-C9F7FB155A3B}" destId="{28EA8E1C-4B77-4451-998F-8BF98581B7AC}" srcOrd="1" destOrd="0" presId="urn:microsoft.com/office/officeart/2008/layout/HalfCircleOrganizationChart"/>
    <dgm:cxn modelId="{20052EF4-D121-483C-B6A6-21991B7BAA7F}" type="presParOf" srcId="{7BC6E899-79B9-4C0A-8C7B-C9F7FB155A3B}" destId="{D34828A3-797B-4436-B5BC-67DAC4613731}" srcOrd="2" destOrd="0" presId="urn:microsoft.com/office/officeart/2008/layout/HalfCircleOrganizationChart"/>
    <dgm:cxn modelId="{58F81249-4DE3-4C26-9E0B-F5C9A502EFCA}" type="presParOf" srcId="{7BC6E899-79B9-4C0A-8C7B-C9F7FB155A3B}" destId="{0F80D91A-B5DF-4766-BBB1-6F2EF21BA3F7}" srcOrd="3" destOrd="0" presId="urn:microsoft.com/office/officeart/2008/layout/HalfCircleOrganizationChart"/>
    <dgm:cxn modelId="{08A0C8CB-B3A9-4ECD-98B4-7F67CFDB69C6}" type="presParOf" srcId="{B2A962E3-DB6B-4A11-8CC8-AAFCBF1350E4}" destId="{36AB4A06-8F69-4E99-8E0D-CAC713CB4BAC}" srcOrd="1" destOrd="0" presId="urn:microsoft.com/office/officeart/2008/layout/HalfCircleOrganizationChart"/>
    <dgm:cxn modelId="{C105428F-67B6-46C1-AE2F-3EF73574C41B}" type="presParOf" srcId="{36AB4A06-8F69-4E99-8E0D-CAC713CB4BAC}" destId="{10E440C2-8AA4-471C-B21D-55A7E42FE1C2}" srcOrd="0" destOrd="0" presId="urn:microsoft.com/office/officeart/2008/layout/HalfCircleOrganizationChart"/>
    <dgm:cxn modelId="{F865248B-3AF9-486B-B1F3-4416A4F309FE}" type="presParOf" srcId="{36AB4A06-8F69-4E99-8E0D-CAC713CB4BAC}" destId="{E4724EE9-A838-4298-9F2B-C9A66A551C41}" srcOrd="1" destOrd="0" presId="urn:microsoft.com/office/officeart/2008/layout/HalfCircleOrganizationChart"/>
    <dgm:cxn modelId="{D620D651-498B-4BAB-9294-45EC586D6D16}" type="presParOf" srcId="{E4724EE9-A838-4298-9F2B-C9A66A551C41}" destId="{3D0BD265-F384-4D81-B7FC-C178DF67F256}" srcOrd="0" destOrd="0" presId="urn:microsoft.com/office/officeart/2008/layout/HalfCircleOrganizationChart"/>
    <dgm:cxn modelId="{3145CBFC-A441-410E-B480-E826B482BC7F}" type="presParOf" srcId="{3D0BD265-F384-4D81-B7FC-C178DF67F256}" destId="{380A8319-1DA2-47B5-B6C3-854B5214E86A}" srcOrd="0" destOrd="0" presId="urn:microsoft.com/office/officeart/2008/layout/HalfCircleOrganizationChart"/>
    <dgm:cxn modelId="{9D563D5D-9C3E-4EBB-9C23-730F4D225056}" type="presParOf" srcId="{3D0BD265-F384-4D81-B7FC-C178DF67F256}" destId="{B36D9B14-41F6-4191-998A-30D42C0A7110}" srcOrd="1" destOrd="0" presId="urn:microsoft.com/office/officeart/2008/layout/HalfCircleOrganizationChart"/>
    <dgm:cxn modelId="{3248E538-115C-4B0D-97A7-2DD3435D805A}" type="presParOf" srcId="{3D0BD265-F384-4D81-B7FC-C178DF67F256}" destId="{3EBBFE81-B22E-4A35-84DD-AEB1B0F68975}" srcOrd="2" destOrd="0" presId="urn:microsoft.com/office/officeart/2008/layout/HalfCircleOrganizationChart"/>
    <dgm:cxn modelId="{F62B99B6-8DD9-4EBF-8896-4D5BF299D380}" type="presParOf" srcId="{3D0BD265-F384-4D81-B7FC-C178DF67F256}" destId="{5F01342B-6E9F-49AA-9B57-9B9AFE07C92D}" srcOrd="3" destOrd="0" presId="urn:microsoft.com/office/officeart/2008/layout/HalfCircleOrganizationChart"/>
    <dgm:cxn modelId="{7E82E630-4613-412B-94E5-7C11B327CF05}" type="presParOf" srcId="{E4724EE9-A838-4298-9F2B-C9A66A551C41}" destId="{4826FF82-7C54-4213-B95B-59DC8698ACFA}" srcOrd="1" destOrd="0" presId="urn:microsoft.com/office/officeart/2008/layout/HalfCircleOrganizationChart"/>
    <dgm:cxn modelId="{3CEC36CF-BDBB-4B44-B40C-8F73738CAEFA}" type="presParOf" srcId="{4826FF82-7C54-4213-B95B-59DC8698ACFA}" destId="{6D29340A-814D-41EB-89E8-8776C15C64FA}" srcOrd="0" destOrd="0" presId="urn:microsoft.com/office/officeart/2008/layout/HalfCircleOrganizationChart"/>
    <dgm:cxn modelId="{886BD9BA-820F-4CD2-982D-67567D9A9CA1}" type="presParOf" srcId="{4826FF82-7C54-4213-B95B-59DC8698ACFA}" destId="{480E7279-2802-4090-9CB9-E5BF233D3F07}" srcOrd="1" destOrd="0" presId="urn:microsoft.com/office/officeart/2008/layout/HalfCircleOrganizationChart"/>
    <dgm:cxn modelId="{EC6612A7-8D6D-444E-AC7E-E403E4341834}" type="presParOf" srcId="{480E7279-2802-4090-9CB9-E5BF233D3F07}" destId="{C8D201E9-06A0-4315-A21E-8B3B50FB7F62}" srcOrd="0" destOrd="0" presId="urn:microsoft.com/office/officeart/2008/layout/HalfCircleOrganizationChart"/>
    <dgm:cxn modelId="{20875BC9-C3A7-44B0-B523-3FF09E23778C}" type="presParOf" srcId="{C8D201E9-06A0-4315-A21E-8B3B50FB7F62}" destId="{EB1213F0-AC86-4437-BDEA-923341C0429D}" srcOrd="0" destOrd="0" presId="urn:microsoft.com/office/officeart/2008/layout/HalfCircleOrganizationChart"/>
    <dgm:cxn modelId="{E02BF1EB-8948-4F58-9914-ABC32F0BD96D}" type="presParOf" srcId="{C8D201E9-06A0-4315-A21E-8B3B50FB7F62}" destId="{F96A152F-62A0-466B-8958-556A42DAE169}" srcOrd="1" destOrd="0" presId="urn:microsoft.com/office/officeart/2008/layout/HalfCircleOrganizationChart"/>
    <dgm:cxn modelId="{18883B75-4F93-4CF5-BD61-523A863710ED}" type="presParOf" srcId="{C8D201E9-06A0-4315-A21E-8B3B50FB7F62}" destId="{02F53988-4818-426F-A686-13A698BFDBBE}" srcOrd="2" destOrd="0" presId="urn:microsoft.com/office/officeart/2008/layout/HalfCircleOrganizationChart"/>
    <dgm:cxn modelId="{4A737FB1-1CE1-49F5-A57F-1C9B9AF2DE30}" type="presParOf" srcId="{C8D201E9-06A0-4315-A21E-8B3B50FB7F62}" destId="{904A43A9-882E-4D7A-AAA9-12CC96BD15D8}" srcOrd="3" destOrd="0" presId="urn:microsoft.com/office/officeart/2008/layout/HalfCircleOrganizationChart"/>
    <dgm:cxn modelId="{D21609A3-9F2B-4281-A411-AC34D8E42D80}" type="presParOf" srcId="{480E7279-2802-4090-9CB9-E5BF233D3F07}" destId="{03B0A996-66A0-40AC-BE54-FA5E30B9759B}" srcOrd="1" destOrd="0" presId="urn:microsoft.com/office/officeart/2008/layout/HalfCircleOrganizationChart"/>
    <dgm:cxn modelId="{19EB85AC-7E05-40C5-8905-0998CB20EB49}" type="presParOf" srcId="{480E7279-2802-4090-9CB9-E5BF233D3F07}" destId="{36F25A75-DE37-4F9F-879A-6D2FF3C3350D}" srcOrd="2" destOrd="0" presId="urn:microsoft.com/office/officeart/2008/layout/HalfCircleOrganizationChart"/>
    <dgm:cxn modelId="{4D35A0D2-560E-4DE1-A95C-838018D8FB2F}" type="presParOf" srcId="{4826FF82-7C54-4213-B95B-59DC8698ACFA}" destId="{3F03A6C6-18BA-45B2-AB94-E0322A3D7926}" srcOrd="2" destOrd="0" presId="urn:microsoft.com/office/officeart/2008/layout/HalfCircleOrganizationChart"/>
    <dgm:cxn modelId="{BC9A1AA7-CA01-41CD-BC71-34ABC8774849}" type="presParOf" srcId="{4826FF82-7C54-4213-B95B-59DC8698ACFA}" destId="{223B2EDD-B4F9-43D3-9A86-A88904F6FDB9}" srcOrd="3" destOrd="0" presId="urn:microsoft.com/office/officeart/2008/layout/HalfCircleOrganizationChart"/>
    <dgm:cxn modelId="{9BB80A34-0009-47CF-8124-F2635B94388C}" type="presParOf" srcId="{223B2EDD-B4F9-43D3-9A86-A88904F6FDB9}" destId="{A9E49781-A70E-4644-8D94-2B1B89C54F93}" srcOrd="0" destOrd="0" presId="urn:microsoft.com/office/officeart/2008/layout/HalfCircleOrganizationChart"/>
    <dgm:cxn modelId="{34E9AF6A-7C6E-4D7F-A42D-F6BE2E8E08E4}" type="presParOf" srcId="{A9E49781-A70E-4644-8D94-2B1B89C54F93}" destId="{B4816B32-D923-4F24-8869-E27F31CB36E5}" srcOrd="0" destOrd="0" presId="urn:microsoft.com/office/officeart/2008/layout/HalfCircleOrganizationChart"/>
    <dgm:cxn modelId="{846CBB34-9E86-4389-B7AA-5612D0B0DFAC}" type="presParOf" srcId="{A9E49781-A70E-4644-8D94-2B1B89C54F93}" destId="{22DB2808-9754-4C17-A4EC-492CF916B77E}" srcOrd="1" destOrd="0" presId="urn:microsoft.com/office/officeart/2008/layout/HalfCircleOrganizationChart"/>
    <dgm:cxn modelId="{C572B255-0186-45A1-80CC-A8080AAD406A}" type="presParOf" srcId="{A9E49781-A70E-4644-8D94-2B1B89C54F93}" destId="{CE9975FD-4683-4DFB-9DAD-FAD217981C3A}" srcOrd="2" destOrd="0" presId="urn:microsoft.com/office/officeart/2008/layout/HalfCircleOrganizationChart"/>
    <dgm:cxn modelId="{CB80922D-7A1F-4BE3-83CE-2F1D19D8CD4A}" type="presParOf" srcId="{A9E49781-A70E-4644-8D94-2B1B89C54F93}" destId="{18D4CF23-0E36-4149-A1F0-16DC6C4DA3B2}" srcOrd="3" destOrd="0" presId="urn:microsoft.com/office/officeart/2008/layout/HalfCircleOrganizationChart"/>
    <dgm:cxn modelId="{F94B5A0E-F40E-4682-841C-C8B611F84AD4}" type="presParOf" srcId="{223B2EDD-B4F9-43D3-9A86-A88904F6FDB9}" destId="{8B4A0CA5-37EB-406C-AFB3-936D59E6AD47}" srcOrd="1" destOrd="0" presId="urn:microsoft.com/office/officeart/2008/layout/HalfCircleOrganizationChart"/>
    <dgm:cxn modelId="{EFAF347A-A59C-40F5-BE34-9C07667068C8}" type="presParOf" srcId="{223B2EDD-B4F9-43D3-9A86-A88904F6FDB9}" destId="{5D47B24F-DD33-4D7E-B285-1584636D2AF3}" srcOrd="2" destOrd="0" presId="urn:microsoft.com/office/officeart/2008/layout/HalfCircleOrganizationChart"/>
    <dgm:cxn modelId="{7396B2BB-6545-4FC2-BD99-8B85D6C04061}" type="presParOf" srcId="{E4724EE9-A838-4298-9F2B-C9A66A551C41}" destId="{334E6EA0-51FA-4AED-A247-2D678105B141}" srcOrd="2" destOrd="0" presId="urn:microsoft.com/office/officeart/2008/layout/HalfCircleOrganizationChart"/>
    <dgm:cxn modelId="{1F1C45A9-C209-4242-8417-3C7097EDB692}" type="presParOf" srcId="{B2A962E3-DB6B-4A11-8CC8-AAFCBF1350E4}" destId="{E802A01E-5DF1-4C14-9313-76E9A9114E92}" srcOrd="2" destOrd="0" presId="urn:microsoft.com/office/officeart/2008/layout/HalfCircleOrganizationChart"/>
    <dgm:cxn modelId="{E2A8F23D-B399-46B8-A3F2-419AC6004482}" type="presParOf" srcId="{AA95D4E2-A5F0-484B-84B8-4496E7787B50}" destId="{F85A6267-09A8-444D-86FE-DD6F8FE5F7FC}" srcOrd="2" destOrd="0" presId="urn:microsoft.com/office/officeart/2008/layout/HalfCircleOrganizationChart"/>
    <dgm:cxn modelId="{3FD8A867-2116-40DF-B733-855EFA63CE80}" type="presParOf" srcId="{9AA05653-336F-4876-A89D-2D3342F3B01C}" destId="{A72A33F8-AE05-4F84-AE48-16474DEE6CD3}" srcOrd="4" destOrd="0" presId="urn:microsoft.com/office/officeart/2008/layout/HalfCircleOrganizationChart"/>
    <dgm:cxn modelId="{DFCE21B9-4638-4897-BC3F-54321C9E9F85}" type="presParOf" srcId="{9AA05653-336F-4876-A89D-2D3342F3B01C}" destId="{8C3644D7-74EC-4F6A-B293-8E0EFF22B6C3}" srcOrd="5" destOrd="0" presId="urn:microsoft.com/office/officeart/2008/layout/HalfCircleOrganizationChart"/>
    <dgm:cxn modelId="{6AB9CBF3-0844-463B-BBEB-84F9EF46ED57}" type="presParOf" srcId="{8C3644D7-74EC-4F6A-B293-8E0EFF22B6C3}" destId="{C39A3550-7DD8-4195-A832-70D991C4671C}" srcOrd="0" destOrd="0" presId="urn:microsoft.com/office/officeart/2008/layout/HalfCircleOrganizationChart"/>
    <dgm:cxn modelId="{633B7D53-70FD-4113-B900-4D8129569EFF}" type="presParOf" srcId="{C39A3550-7DD8-4195-A832-70D991C4671C}" destId="{41172F00-91A8-4596-8D30-FB0AB7AAC8D1}" srcOrd="0" destOrd="0" presId="urn:microsoft.com/office/officeart/2008/layout/HalfCircleOrganizationChart"/>
    <dgm:cxn modelId="{CBB6809A-BA5C-4593-92DE-567B7EBCD976}" type="presParOf" srcId="{C39A3550-7DD8-4195-A832-70D991C4671C}" destId="{4B394909-4DB5-4A21-B594-0C2F331A1079}" srcOrd="1" destOrd="0" presId="urn:microsoft.com/office/officeart/2008/layout/HalfCircleOrganizationChart"/>
    <dgm:cxn modelId="{3F239478-F0F5-4DE7-A5F2-ECEE683A135F}" type="presParOf" srcId="{C39A3550-7DD8-4195-A832-70D991C4671C}" destId="{FB6EE4E7-E44D-43DF-91EC-F8D0045C1400}" srcOrd="2" destOrd="0" presId="urn:microsoft.com/office/officeart/2008/layout/HalfCircleOrganizationChart"/>
    <dgm:cxn modelId="{918CF360-045B-477D-A2CC-2102DA9DF571}" type="presParOf" srcId="{C39A3550-7DD8-4195-A832-70D991C4671C}" destId="{71964112-73B4-4BC6-87D5-635657BC96AE}" srcOrd="3" destOrd="0" presId="urn:microsoft.com/office/officeart/2008/layout/HalfCircleOrganizationChart"/>
    <dgm:cxn modelId="{9CC4ED07-9950-4B69-9FEB-AD6274C6B5E9}" type="presParOf" srcId="{8C3644D7-74EC-4F6A-B293-8E0EFF22B6C3}" destId="{B30B869B-EE81-41FA-837B-E35E4F168D21}" srcOrd="1" destOrd="0" presId="urn:microsoft.com/office/officeart/2008/layout/HalfCircleOrganizationChart"/>
    <dgm:cxn modelId="{D42EDF7C-D7C9-411F-8A62-C47E9B4070B4}" type="presParOf" srcId="{B30B869B-EE81-41FA-837B-E35E4F168D21}" destId="{F68B2F93-0F7A-4057-9F8B-BB364EFA787D}" srcOrd="0" destOrd="0" presId="urn:microsoft.com/office/officeart/2008/layout/HalfCircleOrganizationChart"/>
    <dgm:cxn modelId="{35DDA51F-07CD-43F9-A484-CD65EE42F7AD}" type="presParOf" srcId="{B30B869B-EE81-41FA-837B-E35E4F168D21}" destId="{C7DBAF92-15EF-4ADA-83F1-A644B823C7EF}" srcOrd="1" destOrd="0" presId="urn:microsoft.com/office/officeart/2008/layout/HalfCircleOrganizationChart"/>
    <dgm:cxn modelId="{E4A37D96-4EF7-4BA4-93F3-C1A95C35A76B}" type="presParOf" srcId="{C7DBAF92-15EF-4ADA-83F1-A644B823C7EF}" destId="{1333A9D3-2486-456B-ACA8-FC6DCAF33372}" srcOrd="0" destOrd="0" presId="urn:microsoft.com/office/officeart/2008/layout/HalfCircleOrganizationChart"/>
    <dgm:cxn modelId="{4D7539E9-28C7-4206-A2F9-5C0DF883BE38}" type="presParOf" srcId="{1333A9D3-2486-456B-ACA8-FC6DCAF33372}" destId="{930E3690-1D52-4C9B-82DD-769E5E3EADE3}" srcOrd="0" destOrd="0" presId="urn:microsoft.com/office/officeart/2008/layout/HalfCircleOrganizationChart"/>
    <dgm:cxn modelId="{569148AB-0A2B-4BC2-9520-5BE396B7CD5C}" type="presParOf" srcId="{1333A9D3-2486-456B-ACA8-FC6DCAF33372}" destId="{DC683598-7607-4A1E-8D25-9E471F63C5BD}" srcOrd="1" destOrd="0" presId="urn:microsoft.com/office/officeart/2008/layout/HalfCircleOrganizationChart"/>
    <dgm:cxn modelId="{4672706D-1BAC-4674-82E2-90508905B18D}" type="presParOf" srcId="{1333A9D3-2486-456B-ACA8-FC6DCAF33372}" destId="{3A51B684-6896-46F5-88A6-FDD13EA54564}" srcOrd="2" destOrd="0" presId="urn:microsoft.com/office/officeart/2008/layout/HalfCircleOrganizationChart"/>
    <dgm:cxn modelId="{E2CA7381-F9EB-4DCD-92C3-3CDC1646BBDD}" type="presParOf" srcId="{1333A9D3-2486-456B-ACA8-FC6DCAF33372}" destId="{32523B5C-A6F8-4FBC-B1D8-AB87E66ADEA2}" srcOrd="3" destOrd="0" presId="urn:microsoft.com/office/officeart/2008/layout/HalfCircleOrganizationChart"/>
    <dgm:cxn modelId="{D4A8345D-3D7B-4C33-81B3-62A44C03AEBA}" type="presParOf" srcId="{C7DBAF92-15EF-4ADA-83F1-A644B823C7EF}" destId="{FFA1000A-2257-4A8A-9E4F-18CFE3F2D231}" srcOrd="1" destOrd="0" presId="urn:microsoft.com/office/officeart/2008/layout/HalfCircleOrganizationChart"/>
    <dgm:cxn modelId="{83C1AAAD-C0B9-493C-A943-7180C092EEB6}" type="presParOf" srcId="{FFA1000A-2257-4A8A-9E4F-18CFE3F2D231}" destId="{5C1FC496-7D96-40BD-8546-B3D94CD58849}" srcOrd="0" destOrd="0" presId="urn:microsoft.com/office/officeart/2008/layout/HalfCircleOrganizationChart"/>
    <dgm:cxn modelId="{85810A02-A04E-4853-8B35-BC1FC8EB3F88}" type="presParOf" srcId="{FFA1000A-2257-4A8A-9E4F-18CFE3F2D231}" destId="{C85A9057-20FF-445E-8650-E4353F85FCD3}" srcOrd="1" destOrd="0" presId="urn:microsoft.com/office/officeart/2008/layout/HalfCircleOrganizationChart"/>
    <dgm:cxn modelId="{14329CBF-0C20-4BD5-8300-1751787C0352}" type="presParOf" srcId="{C85A9057-20FF-445E-8650-E4353F85FCD3}" destId="{D69B01E3-179E-42F8-BE0B-3AE0C908E2B1}" srcOrd="0" destOrd="0" presId="urn:microsoft.com/office/officeart/2008/layout/HalfCircleOrganizationChart"/>
    <dgm:cxn modelId="{B3A6A8CD-28EC-40B3-9C51-599194D51F00}" type="presParOf" srcId="{D69B01E3-179E-42F8-BE0B-3AE0C908E2B1}" destId="{05DACEF4-BD0B-40DB-A0F9-19926095386D}" srcOrd="0" destOrd="0" presId="urn:microsoft.com/office/officeart/2008/layout/HalfCircleOrganizationChart"/>
    <dgm:cxn modelId="{F41F3B2E-D36D-429B-8240-697816E48AE8}" type="presParOf" srcId="{D69B01E3-179E-42F8-BE0B-3AE0C908E2B1}" destId="{E741B138-DBA4-4350-B6A8-263BD8C90A40}" srcOrd="1" destOrd="0" presId="urn:microsoft.com/office/officeart/2008/layout/HalfCircleOrganizationChart"/>
    <dgm:cxn modelId="{9E93E7F4-B6CF-467C-94EC-6FB04CB3D93D}" type="presParOf" srcId="{D69B01E3-179E-42F8-BE0B-3AE0C908E2B1}" destId="{7475EA16-51A6-4885-9B3C-FB3E8710C8C0}" srcOrd="2" destOrd="0" presId="urn:microsoft.com/office/officeart/2008/layout/HalfCircleOrganizationChart"/>
    <dgm:cxn modelId="{910FBA91-09E0-4C1C-A261-79AD2889DC40}" type="presParOf" srcId="{D69B01E3-179E-42F8-BE0B-3AE0C908E2B1}" destId="{88359AC0-2D97-4E3E-8D75-31CADDF10776}" srcOrd="3" destOrd="0" presId="urn:microsoft.com/office/officeart/2008/layout/HalfCircleOrganizationChart"/>
    <dgm:cxn modelId="{3207B7E5-C2F3-4F0F-855D-AADE0C25A4C7}" type="presParOf" srcId="{C85A9057-20FF-445E-8650-E4353F85FCD3}" destId="{BE66EC62-5D7D-4073-8B06-91F82DB99A10}" srcOrd="1" destOrd="0" presId="urn:microsoft.com/office/officeart/2008/layout/HalfCircleOrganizationChart"/>
    <dgm:cxn modelId="{B189C263-4A2A-4B50-BCC3-2AD708E624CD}" type="presParOf" srcId="{BE66EC62-5D7D-4073-8B06-91F82DB99A10}" destId="{205B015F-E34D-4CB4-B628-17C2F9F8B5DB}" srcOrd="0" destOrd="0" presId="urn:microsoft.com/office/officeart/2008/layout/HalfCircleOrganizationChart"/>
    <dgm:cxn modelId="{24A493C2-01A3-46E1-816B-AB30ACD601BE}" type="presParOf" srcId="{BE66EC62-5D7D-4073-8B06-91F82DB99A10}" destId="{B4831087-8331-4B2A-92A7-9E89453F7647}" srcOrd="1" destOrd="0" presId="urn:microsoft.com/office/officeart/2008/layout/HalfCircleOrganizationChart"/>
    <dgm:cxn modelId="{1424DE9F-9A9A-4E68-88C9-2EF344CBE0E9}" type="presParOf" srcId="{B4831087-8331-4B2A-92A7-9E89453F7647}" destId="{CA82CC0D-E786-489A-83A7-6A43402EADD7}" srcOrd="0" destOrd="0" presId="urn:microsoft.com/office/officeart/2008/layout/HalfCircleOrganizationChart"/>
    <dgm:cxn modelId="{98A4AE43-3AB9-43EC-BACD-A3DEE9AA995F}" type="presParOf" srcId="{CA82CC0D-E786-489A-83A7-6A43402EADD7}" destId="{9E7025DE-EC39-4CEB-81BC-C2962652ADC0}" srcOrd="0" destOrd="0" presId="urn:microsoft.com/office/officeart/2008/layout/HalfCircleOrganizationChart"/>
    <dgm:cxn modelId="{7AA5CAA2-0CBD-4378-8D05-FB094763F990}" type="presParOf" srcId="{CA82CC0D-E786-489A-83A7-6A43402EADD7}" destId="{A6771985-DA7E-40EA-ABFA-A2427305113C}" srcOrd="1" destOrd="0" presId="urn:microsoft.com/office/officeart/2008/layout/HalfCircleOrganizationChart"/>
    <dgm:cxn modelId="{289E1E7E-2CFD-4CBD-8A1D-7D2076C8D39C}" type="presParOf" srcId="{CA82CC0D-E786-489A-83A7-6A43402EADD7}" destId="{6C33B572-E4A6-4E5C-94D4-A81A07189C7D}" srcOrd="2" destOrd="0" presId="urn:microsoft.com/office/officeart/2008/layout/HalfCircleOrganizationChart"/>
    <dgm:cxn modelId="{CA0FBC72-C0B0-4D06-8C87-DCE1E44CF9DB}" type="presParOf" srcId="{CA82CC0D-E786-489A-83A7-6A43402EADD7}" destId="{A87CB7E7-1AB2-44E7-9978-040D12D73E8B}" srcOrd="3" destOrd="0" presId="urn:microsoft.com/office/officeart/2008/layout/HalfCircleOrganizationChart"/>
    <dgm:cxn modelId="{B117F9B1-B06B-4C87-9165-EB0741E6BD8F}" type="presParOf" srcId="{B4831087-8331-4B2A-92A7-9E89453F7647}" destId="{883F911A-11F6-417C-AC08-CFB5DE766953}" srcOrd="1" destOrd="0" presId="urn:microsoft.com/office/officeart/2008/layout/HalfCircleOrganizationChart"/>
    <dgm:cxn modelId="{2C1F42DD-1E03-4C93-A55B-2BBA937717E9}" type="presParOf" srcId="{B4831087-8331-4B2A-92A7-9E89453F7647}" destId="{56D7E465-686D-472A-A7E4-29432AB54941}" srcOrd="2" destOrd="0" presId="urn:microsoft.com/office/officeart/2008/layout/HalfCircleOrganizationChart"/>
    <dgm:cxn modelId="{A6355D18-F225-423D-8ECA-1384226F7636}" type="presParOf" srcId="{BE66EC62-5D7D-4073-8B06-91F82DB99A10}" destId="{4BA81D83-2C20-4E53-892E-C3EEC9DDF5AF}" srcOrd="2" destOrd="0" presId="urn:microsoft.com/office/officeart/2008/layout/HalfCircleOrganizationChart"/>
    <dgm:cxn modelId="{45F97E83-6B62-4065-A628-5CE5C38A36E5}" type="presParOf" srcId="{BE66EC62-5D7D-4073-8B06-91F82DB99A10}" destId="{25893120-E7C5-4B31-9088-BBFF75C8ACE1}" srcOrd="3" destOrd="0" presId="urn:microsoft.com/office/officeart/2008/layout/HalfCircleOrganizationChart"/>
    <dgm:cxn modelId="{D400158C-438B-4BBC-9A29-8B8B4D4A45EF}" type="presParOf" srcId="{25893120-E7C5-4B31-9088-BBFF75C8ACE1}" destId="{A3D76380-EE29-47A9-93E5-FCE6F545D397}" srcOrd="0" destOrd="0" presId="urn:microsoft.com/office/officeart/2008/layout/HalfCircleOrganizationChart"/>
    <dgm:cxn modelId="{A7C81673-EB39-41DD-B9B0-03294D5A1BF7}" type="presParOf" srcId="{A3D76380-EE29-47A9-93E5-FCE6F545D397}" destId="{353BB68D-9DEF-4A5C-B0B1-408AD5508871}" srcOrd="0" destOrd="0" presId="urn:microsoft.com/office/officeart/2008/layout/HalfCircleOrganizationChart"/>
    <dgm:cxn modelId="{8183A8A4-C4CC-4B55-926C-86F2FFEFCA3E}" type="presParOf" srcId="{A3D76380-EE29-47A9-93E5-FCE6F545D397}" destId="{2A7B9524-A33E-4ECA-8B2B-0B13CFF5B15B}" srcOrd="1" destOrd="0" presId="urn:microsoft.com/office/officeart/2008/layout/HalfCircleOrganizationChart"/>
    <dgm:cxn modelId="{31F34764-F905-4A17-8DCC-9E719DEB11CE}" type="presParOf" srcId="{A3D76380-EE29-47A9-93E5-FCE6F545D397}" destId="{384CA841-31C1-4A8B-A391-6A842C4E3A21}" srcOrd="2" destOrd="0" presId="urn:microsoft.com/office/officeart/2008/layout/HalfCircleOrganizationChart"/>
    <dgm:cxn modelId="{C7681789-8FFC-459A-8AC0-3C75A5D657F8}" type="presParOf" srcId="{A3D76380-EE29-47A9-93E5-FCE6F545D397}" destId="{3B1C8FEF-55D4-4653-8E79-D772FC6ED267}" srcOrd="3" destOrd="0" presId="urn:microsoft.com/office/officeart/2008/layout/HalfCircleOrganizationChart"/>
    <dgm:cxn modelId="{02786C7C-9F24-45A6-A031-56E7D6F40015}" type="presParOf" srcId="{25893120-E7C5-4B31-9088-BBFF75C8ACE1}" destId="{F7EBB395-5CC2-4F85-97AE-E4641A8A9EFD}" srcOrd="1" destOrd="0" presId="urn:microsoft.com/office/officeart/2008/layout/HalfCircleOrganizationChart"/>
    <dgm:cxn modelId="{C3937450-1FEB-4478-B520-22E422B9A7BB}" type="presParOf" srcId="{25893120-E7C5-4B31-9088-BBFF75C8ACE1}" destId="{9AD75F44-47A5-4817-920E-1504BB17D0DB}" srcOrd="2" destOrd="0" presId="urn:microsoft.com/office/officeart/2008/layout/HalfCircleOrganizationChart"/>
    <dgm:cxn modelId="{C6D54F59-AB51-4ADA-873F-4E2907506EF8}" type="presParOf" srcId="{BE66EC62-5D7D-4073-8B06-91F82DB99A10}" destId="{87844168-EB72-4943-B249-8F3B3FE570B6}" srcOrd="4" destOrd="0" presId="urn:microsoft.com/office/officeart/2008/layout/HalfCircleOrganizationChart"/>
    <dgm:cxn modelId="{F6675EC3-3C58-4D87-B5B7-4ACC167FE9A3}" type="presParOf" srcId="{BE66EC62-5D7D-4073-8B06-91F82DB99A10}" destId="{A8BF1D69-4D6C-4ED2-9A3D-3B96EC96AAC3}" srcOrd="5" destOrd="0" presId="urn:microsoft.com/office/officeart/2008/layout/HalfCircleOrganizationChart"/>
    <dgm:cxn modelId="{F8993EC3-273E-4DC3-8417-CEC89E93D5EB}" type="presParOf" srcId="{A8BF1D69-4D6C-4ED2-9A3D-3B96EC96AAC3}" destId="{0E3E824F-4D9D-4283-A801-57B4CB470FF9}" srcOrd="0" destOrd="0" presId="urn:microsoft.com/office/officeart/2008/layout/HalfCircleOrganizationChart"/>
    <dgm:cxn modelId="{998ECC71-1D1E-4ED5-88C6-3DB07E97B3C1}" type="presParOf" srcId="{0E3E824F-4D9D-4283-A801-57B4CB470FF9}" destId="{295395DC-87E0-4C82-9266-2CC94E71764A}" srcOrd="0" destOrd="0" presId="urn:microsoft.com/office/officeart/2008/layout/HalfCircleOrganizationChart"/>
    <dgm:cxn modelId="{7F1CE8C2-2DA0-4D56-8239-1BFF92EE88E8}" type="presParOf" srcId="{0E3E824F-4D9D-4283-A801-57B4CB470FF9}" destId="{06326E77-4C46-4E48-A94A-EFFFCB39529A}" srcOrd="1" destOrd="0" presId="urn:microsoft.com/office/officeart/2008/layout/HalfCircleOrganizationChart"/>
    <dgm:cxn modelId="{9D66BED8-99E4-4D61-9FA6-7BB287D6FFEB}" type="presParOf" srcId="{0E3E824F-4D9D-4283-A801-57B4CB470FF9}" destId="{354BA15D-688C-408C-953D-8CCADD87AA3F}" srcOrd="2" destOrd="0" presId="urn:microsoft.com/office/officeart/2008/layout/HalfCircleOrganizationChart"/>
    <dgm:cxn modelId="{F6010748-B270-4EFC-A6CD-33B3EEEECD63}" type="presParOf" srcId="{0E3E824F-4D9D-4283-A801-57B4CB470FF9}" destId="{ED09F97C-0112-4F7C-91EB-DAAA86A4A1E4}" srcOrd="3" destOrd="0" presId="urn:microsoft.com/office/officeart/2008/layout/HalfCircleOrganizationChart"/>
    <dgm:cxn modelId="{349E557F-EFF3-4BFD-BC24-F1A34A858256}" type="presParOf" srcId="{A8BF1D69-4D6C-4ED2-9A3D-3B96EC96AAC3}" destId="{FDB5551E-C430-45A9-9C68-1C67525560AC}" srcOrd="1" destOrd="0" presId="urn:microsoft.com/office/officeart/2008/layout/HalfCircleOrganizationChart"/>
    <dgm:cxn modelId="{40ABDFB2-5AE3-4639-B43A-46CA2AF8E501}" type="presParOf" srcId="{A8BF1D69-4D6C-4ED2-9A3D-3B96EC96AAC3}" destId="{4181513E-FDCE-4C38-B2E1-D12907AA17FE}" srcOrd="2" destOrd="0" presId="urn:microsoft.com/office/officeart/2008/layout/HalfCircleOrganizationChart"/>
    <dgm:cxn modelId="{5C1F0DA2-6228-4B0D-90A0-F0F8C42F499A}" type="presParOf" srcId="{C85A9057-20FF-445E-8650-E4353F85FCD3}" destId="{76806841-DEF2-465F-9462-4FFE0CDE895F}" srcOrd="2" destOrd="0" presId="urn:microsoft.com/office/officeart/2008/layout/HalfCircleOrganizationChart"/>
    <dgm:cxn modelId="{436C91E6-9B1F-42EB-AA79-0668804FCC4F}" type="presParOf" srcId="{C7DBAF92-15EF-4ADA-83F1-A644B823C7EF}" destId="{010D60C9-8840-4DDD-BC2B-832975E60BFC}" srcOrd="2" destOrd="0" presId="urn:microsoft.com/office/officeart/2008/layout/HalfCircleOrganizationChart"/>
    <dgm:cxn modelId="{B87557E6-423A-4A1A-90D4-CF08646F2E45}" type="presParOf" srcId="{8C3644D7-74EC-4F6A-B293-8E0EFF22B6C3}" destId="{F21D9A93-55C0-402A-B044-E85068AB31FC}" srcOrd="2" destOrd="0" presId="urn:microsoft.com/office/officeart/2008/layout/HalfCircleOrganizationChart"/>
    <dgm:cxn modelId="{5BF5A61E-82E5-4668-9910-73FCD9814AB9}" type="presParOf" srcId="{9AA05653-336F-4876-A89D-2D3342F3B01C}" destId="{A1B419B6-2AE0-447D-A909-B8C77CBF1058}" srcOrd="6" destOrd="0" presId="urn:microsoft.com/office/officeart/2008/layout/HalfCircleOrganizationChart"/>
    <dgm:cxn modelId="{CE4A894D-2FE5-4599-873D-C9FE7F935FFD}" type="presParOf" srcId="{9AA05653-336F-4876-A89D-2D3342F3B01C}" destId="{B88F8163-9CE4-442C-A673-D72F773443CF}" srcOrd="7" destOrd="0" presId="urn:microsoft.com/office/officeart/2008/layout/HalfCircleOrganizationChart"/>
    <dgm:cxn modelId="{0F0E1525-3938-4F3D-AFBA-BC1D07D7C69E}" type="presParOf" srcId="{B88F8163-9CE4-442C-A673-D72F773443CF}" destId="{79A3763E-4103-4CA4-A991-95F778D53D77}" srcOrd="0" destOrd="0" presId="urn:microsoft.com/office/officeart/2008/layout/HalfCircleOrganizationChart"/>
    <dgm:cxn modelId="{8C916F65-9CE8-48C7-973F-5C003ADC9582}" type="presParOf" srcId="{79A3763E-4103-4CA4-A991-95F778D53D77}" destId="{2AE16D76-C153-464E-845C-8256A6CF8840}" srcOrd="0" destOrd="0" presId="urn:microsoft.com/office/officeart/2008/layout/HalfCircleOrganizationChart"/>
    <dgm:cxn modelId="{08841D54-3670-40E8-8A9F-9DC3B72B24F8}" type="presParOf" srcId="{79A3763E-4103-4CA4-A991-95F778D53D77}" destId="{430913E7-F549-4433-99E0-4804C31195BE}" srcOrd="1" destOrd="0" presId="urn:microsoft.com/office/officeart/2008/layout/HalfCircleOrganizationChart"/>
    <dgm:cxn modelId="{30EE29F6-C6FA-4352-9D5B-76EA745412FE}" type="presParOf" srcId="{79A3763E-4103-4CA4-A991-95F778D53D77}" destId="{2D1096AB-BA23-4C2C-A265-FE7EB5E128DF}" srcOrd="2" destOrd="0" presId="urn:microsoft.com/office/officeart/2008/layout/HalfCircleOrganizationChart"/>
    <dgm:cxn modelId="{FF506057-0F94-454C-A863-33A4CA227954}" type="presParOf" srcId="{79A3763E-4103-4CA4-A991-95F778D53D77}" destId="{E2C2A67D-E1CE-4AAF-8F46-270E9457933A}" srcOrd="3" destOrd="0" presId="urn:microsoft.com/office/officeart/2008/layout/HalfCircleOrganizationChart"/>
    <dgm:cxn modelId="{6AE5DF27-8D18-4C1B-AF75-BB62C54DB124}" type="presParOf" srcId="{B88F8163-9CE4-442C-A673-D72F773443CF}" destId="{8B8600B9-3C90-432C-9157-57F278E91F08}" srcOrd="1" destOrd="0" presId="urn:microsoft.com/office/officeart/2008/layout/HalfCircleOrganizationChart"/>
    <dgm:cxn modelId="{22DB827D-1755-4E4D-BA99-050F81F5C737}" type="presParOf" srcId="{8B8600B9-3C90-432C-9157-57F278E91F08}" destId="{5664380E-619A-4493-A876-3F9A03488A24}" srcOrd="0" destOrd="0" presId="urn:microsoft.com/office/officeart/2008/layout/HalfCircleOrganizationChart"/>
    <dgm:cxn modelId="{75AAF5B6-93FD-4BCD-9358-562E938B7A91}" type="presParOf" srcId="{8B8600B9-3C90-432C-9157-57F278E91F08}" destId="{5957A63A-9717-42F5-903A-DA872E1DB160}" srcOrd="1" destOrd="0" presId="urn:microsoft.com/office/officeart/2008/layout/HalfCircleOrganizationChart"/>
    <dgm:cxn modelId="{BF493330-24B5-4984-9E8D-89721775C0C7}" type="presParOf" srcId="{5957A63A-9717-42F5-903A-DA872E1DB160}" destId="{B0793631-5721-4EB3-A2D9-F1107FD1B6E4}" srcOrd="0" destOrd="0" presId="urn:microsoft.com/office/officeart/2008/layout/HalfCircleOrganizationChart"/>
    <dgm:cxn modelId="{BC839730-36C5-4C22-9387-5D96DC06D9D4}" type="presParOf" srcId="{B0793631-5721-4EB3-A2D9-F1107FD1B6E4}" destId="{680CECD5-A70A-4EDF-85F2-29328CDDB63A}" srcOrd="0" destOrd="0" presId="urn:microsoft.com/office/officeart/2008/layout/HalfCircleOrganizationChart"/>
    <dgm:cxn modelId="{4EE10894-565F-47DD-90E9-AD359FA94354}" type="presParOf" srcId="{B0793631-5721-4EB3-A2D9-F1107FD1B6E4}" destId="{8B099964-E551-45FC-80A8-4B236E8DD249}" srcOrd="1" destOrd="0" presId="urn:microsoft.com/office/officeart/2008/layout/HalfCircleOrganizationChart"/>
    <dgm:cxn modelId="{A57E227E-039F-4E2F-9910-9DAA7B93F463}" type="presParOf" srcId="{B0793631-5721-4EB3-A2D9-F1107FD1B6E4}" destId="{79B4C632-C143-4B28-843E-E402725A11CD}" srcOrd="2" destOrd="0" presId="urn:microsoft.com/office/officeart/2008/layout/HalfCircleOrganizationChart"/>
    <dgm:cxn modelId="{E1DC15A8-2625-466A-8047-2CB6C588FC18}" type="presParOf" srcId="{B0793631-5721-4EB3-A2D9-F1107FD1B6E4}" destId="{594892E4-7ECF-4A80-A53B-14A0FDF21DFA}" srcOrd="3" destOrd="0" presId="urn:microsoft.com/office/officeart/2008/layout/HalfCircleOrganizationChart"/>
    <dgm:cxn modelId="{39A95461-28EB-4CEF-8CAF-0416C015F943}" type="presParOf" srcId="{5957A63A-9717-42F5-903A-DA872E1DB160}" destId="{AFE8B574-E77D-4513-940F-8DB9A917C3C7}" srcOrd="1" destOrd="0" presId="urn:microsoft.com/office/officeart/2008/layout/HalfCircleOrganizationChart"/>
    <dgm:cxn modelId="{C3212553-3BE5-4CFC-AA7E-F37FD7C93E72}" type="presParOf" srcId="{AFE8B574-E77D-4513-940F-8DB9A917C3C7}" destId="{1D741CCA-2EF8-46DB-8DD3-CAACE3CEFA99}" srcOrd="0" destOrd="0" presId="urn:microsoft.com/office/officeart/2008/layout/HalfCircleOrganizationChart"/>
    <dgm:cxn modelId="{D8C7AAFC-DB5B-46A8-BEF9-9D8B92809B8D}" type="presParOf" srcId="{AFE8B574-E77D-4513-940F-8DB9A917C3C7}" destId="{2C2A1D1A-D070-4C44-90BF-67E73EFD2BA3}" srcOrd="1" destOrd="0" presId="urn:microsoft.com/office/officeart/2008/layout/HalfCircleOrganizationChart"/>
    <dgm:cxn modelId="{4145DDE8-8881-4220-8CF9-FD03215E6378}" type="presParOf" srcId="{2C2A1D1A-D070-4C44-90BF-67E73EFD2BA3}" destId="{41764FBD-B769-4786-9AF4-B47F476CD754}" srcOrd="0" destOrd="0" presId="urn:microsoft.com/office/officeart/2008/layout/HalfCircleOrganizationChart"/>
    <dgm:cxn modelId="{9A24BA32-AA56-4D2A-BF8D-60C63A7CF892}" type="presParOf" srcId="{41764FBD-B769-4786-9AF4-B47F476CD754}" destId="{27D70817-3CDE-4215-8D32-F6DD10D4B2C3}" srcOrd="0" destOrd="0" presId="urn:microsoft.com/office/officeart/2008/layout/HalfCircleOrganizationChart"/>
    <dgm:cxn modelId="{D142ED41-7D8E-4033-A706-4E1DC2AA63DC}" type="presParOf" srcId="{41764FBD-B769-4786-9AF4-B47F476CD754}" destId="{0CDDEADD-C650-4D0B-8388-AC87F1ABCD32}" srcOrd="1" destOrd="0" presId="urn:microsoft.com/office/officeart/2008/layout/HalfCircleOrganizationChart"/>
    <dgm:cxn modelId="{706948FA-A39C-4374-B822-3CB23F9D7BDD}" type="presParOf" srcId="{41764FBD-B769-4786-9AF4-B47F476CD754}" destId="{00B1A485-0379-4151-80D0-1DD94F602F90}" srcOrd="2" destOrd="0" presId="urn:microsoft.com/office/officeart/2008/layout/HalfCircleOrganizationChart"/>
    <dgm:cxn modelId="{D4A4F136-F4D5-4170-A1CA-6740C4ACADC3}" type="presParOf" srcId="{41764FBD-B769-4786-9AF4-B47F476CD754}" destId="{0D123654-92D8-4719-9FBF-FFB9A331BABC}" srcOrd="3" destOrd="0" presId="urn:microsoft.com/office/officeart/2008/layout/HalfCircleOrganizationChart"/>
    <dgm:cxn modelId="{802626EE-309F-43D0-B8FA-668C6F8E98A5}" type="presParOf" srcId="{2C2A1D1A-D070-4C44-90BF-67E73EFD2BA3}" destId="{A5F3CC0C-2F72-4EF7-A856-5E2B9C759D8C}" srcOrd="1" destOrd="0" presId="urn:microsoft.com/office/officeart/2008/layout/HalfCircleOrganizationChart"/>
    <dgm:cxn modelId="{FF719968-BBFA-4D02-8B8E-2ACC66CA493D}" type="presParOf" srcId="{A5F3CC0C-2F72-4EF7-A856-5E2B9C759D8C}" destId="{27C41E16-EE74-428D-AAF7-B80A9BABD0EE}" srcOrd="0" destOrd="0" presId="urn:microsoft.com/office/officeart/2008/layout/HalfCircleOrganizationChart"/>
    <dgm:cxn modelId="{C124F5BB-8488-4623-B115-A12EF128DBEF}" type="presParOf" srcId="{A5F3CC0C-2F72-4EF7-A856-5E2B9C759D8C}" destId="{69024D83-470C-45C7-967D-981575F004C4}" srcOrd="1" destOrd="0" presId="urn:microsoft.com/office/officeart/2008/layout/HalfCircleOrganizationChart"/>
    <dgm:cxn modelId="{7B0009A2-222B-49EF-A3F5-E66E449CE53E}" type="presParOf" srcId="{69024D83-470C-45C7-967D-981575F004C4}" destId="{F0C0847F-344A-49A6-A3B5-D0CDF5CF0E7F}" srcOrd="0" destOrd="0" presId="urn:microsoft.com/office/officeart/2008/layout/HalfCircleOrganizationChart"/>
    <dgm:cxn modelId="{8C4E45AB-B8B6-42EC-9A63-9A9BF2D20CB4}" type="presParOf" srcId="{F0C0847F-344A-49A6-A3B5-D0CDF5CF0E7F}" destId="{3C085F6D-5060-4207-9648-260CD7D3CAF6}" srcOrd="0" destOrd="0" presId="urn:microsoft.com/office/officeart/2008/layout/HalfCircleOrganizationChart"/>
    <dgm:cxn modelId="{31C678BC-C3B3-4381-8A8C-AE8D1250C44F}" type="presParOf" srcId="{F0C0847F-344A-49A6-A3B5-D0CDF5CF0E7F}" destId="{7D35D7BC-B923-492E-8761-3ED02AD8C6FB}" srcOrd="1" destOrd="0" presId="urn:microsoft.com/office/officeart/2008/layout/HalfCircleOrganizationChart"/>
    <dgm:cxn modelId="{D0D7B529-7149-4C5D-BFA0-0F3D658E0F55}" type="presParOf" srcId="{F0C0847F-344A-49A6-A3B5-D0CDF5CF0E7F}" destId="{F059BB78-D745-4018-A39B-AF793CDFFAF2}" srcOrd="2" destOrd="0" presId="urn:microsoft.com/office/officeart/2008/layout/HalfCircleOrganizationChart"/>
    <dgm:cxn modelId="{1413D1BE-C0CF-414E-88D0-5D06DBFA65F3}" type="presParOf" srcId="{F0C0847F-344A-49A6-A3B5-D0CDF5CF0E7F}" destId="{E56AE804-8D87-4296-927A-F9747932E1F7}" srcOrd="3" destOrd="0" presId="urn:microsoft.com/office/officeart/2008/layout/HalfCircleOrganizationChart"/>
    <dgm:cxn modelId="{A979B9FC-3F2D-4A16-B3E0-F55B181A8256}" type="presParOf" srcId="{69024D83-470C-45C7-967D-981575F004C4}" destId="{28C99849-1C58-45A7-9866-85D4DEF1DF0B}" srcOrd="1" destOrd="0" presId="urn:microsoft.com/office/officeart/2008/layout/HalfCircleOrganizationChart"/>
    <dgm:cxn modelId="{B0282592-88EB-4A80-A25B-038DD70EDCA8}" type="presParOf" srcId="{69024D83-470C-45C7-967D-981575F004C4}" destId="{8FE06DA1-EFE4-4300-BB61-163403E4ED1E}" srcOrd="2" destOrd="0" presId="urn:microsoft.com/office/officeart/2008/layout/HalfCircleOrganizationChart"/>
    <dgm:cxn modelId="{7879711F-904A-429F-B42A-AFD7C69A8CE0}" type="presParOf" srcId="{A5F3CC0C-2F72-4EF7-A856-5E2B9C759D8C}" destId="{3394FFDF-F4D8-48C6-84A2-8DBAA3D40F82}" srcOrd="2" destOrd="0" presId="urn:microsoft.com/office/officeart/2008/layout/HalfCircleOrganizationChart"/>
    <dgm:cxn modelId="{3B2A87BB-E512-4F80-8108-CAF80DA9E590}" type="presParOf" srcId="{A5F3CC0C-2F72-4EF7-A856-5E2B9C759D8C}" destId="{C207FA7B-EAD6-41B8-A3B0-94F4CA8BCED1}" srcOrd="3" destOrd="0" presId="urn:microsoft.com/office/officeart/2008/layout/HalfCircleOrganizationChart"/>
    <dgm:cxn modelId="{C2A5DBD6-2558-4B01-91C3-2A3B807DC6E0}" type="presParOf" srcId="{C207FA7B-EAD6-41B8-A3B0-94F4CA8BCED1}" destId="{0C235413-4E9E-46E7-B07C-7C28E9EEEFCC}" srcOrd="0" destOrd="0" presId="urn:microsoft.com/office/officeart/2008/layout/HalfCircleOrganizationChart"/>
    <dgm:cxn modelId="{DFAEBD5C-824D-454E-91D4-9BB6E4E1B8AC}" type="presParOf" srcId="{0C235413-4E9E-46E7-B07C-7C28E9EEEFCC}" destId="{D13D73C5-6E90-48DE-A33E-FA24A00FF758}" srcOrd="0" destOrd="0" presId="urn:microsoft.com/office/officeart/2008/layout/HalfCircleOrganizationChart"/>
    <dgm:cxn modelId="{A84D244C-CF56-4DE2-A66D-FEE021938D05}" type="presParOf" srcId="{0C235413-4E9E-46E7-B07C-7C28E9EEEFCC}" destId="{64D11CA3-1972-4401-BE7B-17E57F79A4BA}" srcOrd="1" destOrd="0" presId="urn:microsoft.com/office/officeart/2008/layout/HalfCircleOrganizationChart"/>
    <dgm:cxn modelId="{932DB1BA-CDC9-4587-9EFF-2B0229F40F55}" type="presParOf" srcId="{0C235413-4E9E-46E7-B07C-7C28E9EEEFCC}" destId="{5FD71B38-2CDE-48D3-A793-ED9FE1BE8924}" srcOrd="2" destOrd="0" presId="urn:microsoft.com/office/officeart/2008/layout/HalfCircleOrganizationChart"/>
    <dgm:cxn modelId="{80942AAD-9FA0-44D4-9D5D-08E387BE96EB}" type="presParOf" srcId="{0C235413-4E9E-46E7-B07C-7C28E9EEEFCC}" destId="{A64505EA-B4D4-4DEC-90B3-32A71B5BBDE1}" srcOrd="3" destOrd="0" presId="urn:microsoft.com/office/officeart/2008/layout/HalfCircleOrganizationChart"/>
    <dgm:cxn modelId="{28FD8A19-3E8E-465E-B27E-4096EECF1D99}" type="presParOf" srcId="{C207FA7B-EAD6-41B8-A3B0-94F4CA8BCED1}" destId="{65BBDFAD-9275-4BCF-B096-887A88E616F2}" srcOrd="1" destOrd="0" presId="urn:microsoft.com/office/officeart/2008/layout/HalfCircleOrganizationChart"/>
    <dgm:cxn modelId="{F259A428-8B8B-4E09-ACAC-290135D69DE7}" type="presParOf" srcId="{C207FA7B-EAD6-41B8-A3B0-94F4CA8BCED1}" destId="{31DBBDF3-BE22-4958-AF61-1E5B6CC57DF2}" srcOrd="2" destOrd="0" presId="urn:microsoft.com/office/officeart/2008/layout/HalfCircleOrganizationChart"/>
    <dgm:cxn modelId="{EDF7AB78-3A0E-4AD8-8113-585E67312083}" type="presParOf" srcId="{A5F3CC0C-2F72-4EF7-A856-5E2B9C759D8C}" destId="{8D8E1664-EF8F-426A-8BB0-6CD7CE23ED8A}" srcOrd="4" destOrd="0" presId="urn:microsoft.com/office/officeart/2008/layout/HalfCircleOrganizationChart"/>
    <dgm:cxn modelId="{4F103211-D263-46D0-A3BA-CC9EA1E7FA79}" type="presParOf" srcId="{A5F3CC0C-2F72-4EF7-A856-5E2B9C759D8C}" destId="{F1C6629C-F444-47CC-A15B-917C5C07646E}" srcOrd="5" destOrd="0" presId="urn:microsoft.com/office/officeart/2008/layout/HalfCircleOrganizationChart"/>
    <dgm:cxn modelId="{F503B667-D9D9-43CF-893F-E12BD3E7C888}" type="presParOf" srcId="{F1C6629C-F444-47CC-A15B-917C5C07646E}" destId="{79643B12-EB55-4BA8-972B-F2A75AA77D1A}" srcOrd="0" destOrd="0" presId="urn:microsoft.com/office/officeart/2008/layout/HalfCircleOrganizationChart"/>
    <dgm:cxn modelId="{C043E6CA-2F39-4003-9E04-447D9BC09468}" type="presParOf" srcId="{79643B12-EB55-4BA8-972B-F2A75AA77D1A}" destId="{5AD9E498-F9CD-4A38-96AA-6AAFCB6E58A6}" srcOrd="0" destOrd="0" presId="urn:microsoft.com/office/officeart/2008/layout/HalfCircleOrganizationChart"/>
    <dgm:cxn modelId="{7CEC28B0-F4F3-4B05-B599-B750678C1CB5}" type="presParOf" srcId="{79643B12-EB55-4BA8-972B-F2A75AA77D1A}" destId="{64C1F6D7-BF5E-4638-9DD3-41ABDA1A0CE2}" srcOrd="1" destOrd="0" presId="urn:microsoft.com/office/officeart/2008/layout/HalfCircleOrganizationChart"/>
    <dgm:cxn modelId="{0B87B7DB-E10C-4557-B586-24824B822E4F}" type="presParOf" srcId="{79643B12-EB55-4BA8-972B-F2A75AA77D1A}" destId="{2A91FD05-F251-4D78-AA71-D9ACC45B9D0B}" srcOrd="2" destOrd="0" presId="urn:microsoft.com/office/officeart/2008/layout/HalfCircleOrganizationChart"/>
    <dgm:cxn modelId="{1F3C1C73-A379-4D39-AF24-6216F13E3598}" type="presParOf" srcId="{79643B12-EB55-4BA8-972B-F2A75AA77D1A}" destId="{03999F67-FCE8-41C1-8355-EF45A47AFB1A}" srcOrd="3" destOrd="0" presId="urn:microsoft.com/office/officeart/2008/layout/HalfCircleOrganizationChart"/>
    <dgm:cxn modelId="{C282A61C-4F53-4430-A879-CECF1739C7D5}" type="presParOf" srcId="{F1C6629C-F444-47CC-A15B-917C5C07646E}" destId="{C8790B3F-02E2-40A5-9C42-6CC18F228718}" srcOrd="1" destOrd="0" presId="urn:microsoft.com/office/officeart/2008/layout/HalfCircleOrganizationChart"/>
    <dgm:cxn modelId="{CE3A1EDA-F334-4C16-A278-7FF0D0808A19}" type="presParOf" srcId="{F1C6629C-F444-47CC-A15B-917C5C07646E}" destId="{D640C70F-6089-4F1F-B16A-962242D11B56}" srcOrd="2" destOrd="0" presId="urn:microsoft.com/office/officeart/2008/layout/HalfCircleOrganizationChart"/>
    <dgm:cxn modelId="{A2662F61-0372-49DE-B69C-5258EFBFDAE3}" type="presParOf" srcId="{2C2A1D1A-D070-4C44-90BF-67E73EFD2BA3}" destId="{3A251CEC-9C7C-4DB7-A9E3-932C4501EAB1}" srcOrd="2" destOrd="0" presId="urn:microsoft.com/office/officeart/2008/layout/HalfCircleOrganizationChart"/>
    <dgm:cxn modelId="{1801C179-DBCB-4C0F-83C0-0A059241DC73}" type="presParOf" srcId="{5957A63A-9717-42F5-903A-DA872E1DB160}" destId="{CEDB6B3A-21A0-46D7-B02E-E51B1B1C8A1B}" srcOrd="2" destOrd="0" presId="urn:microsoft.com/office/officeart/2008/layout/HalfCircleOrganizationChart"/>
    <dgm:cxn modelId="{EAD8FCA5-C8C3-4E3A-AB09-695874106C3B}" type="presParOf" srcId="{B88F8163-9CE4-442C-A673-D72F773443CF}" destId="{DA56FD89-BE69-498E-A89E-0779E399E824}" srcOrd="2" destOrd="0" presId="urn:microsoft.com/office/officeart/2008/layout/HalfCircleOrganizationChart"/>
    <dgm:cxn modelId="{7FAB02C2-D835-4CCE-A8A7-E37AC69BAEB0}" type="presParOf" srcId="{9AA05653-336F-4876-A89D-2D3342F3B01C}" destId="{40580E8B-0A42-4E09-9A4A-1805C9932079}" srcOrd="8" destOrd="0" presId="urn:microsoft.com/office/officeart/2008/layout/HalfCircleOrganizationChart"/>
    <dgm:cxn modelId="{BABDEB14-3216-4917-A669-64CD21EB48C9}" type="presParOf" srcId="{9AA05653-336F-4876-A89D-2D3342F3B01C}" destId="{F55AD43B-A6C4-4B9B-8AC5-030F351865AF}" srcOrd="9" destOrd="0" presId="urn:microsoft.com/office/officeart/2008/layout/HalfCircleOrganizationChart"/>
    <dgm:cxn modelId="{98A70F99-3F71-4407-A546-EBA70A71266F}" type="presParOf" srcId="{F55AD43B-A6C4-4B9B-8AC5-030F351865AF}" destId="{83E2F655-5DDB-4699-B6CB-4CEF9ABC5298}" srcOrd="0" destOrd="0" presId="urn:microsoft.com/office/officeart/2008/layout/HalfCircleOrganizationChart"/>
    <dgm:cxn modelId="{011E0A28-9054-499F-8BAB-2BA2FAD54D50}" type="presParOf" srcId="{83E2F655-5DDB-4699-B6CB-4CEF9ABC5298}" destId="{C7568984-AFF4-4811-91F6-1F0DA8790FD2}" srcOrd="0" destOrd="0" presId="urn:microsoft.com/office/officeart/2008/layout/HalfCircleOrganizationChart"/>
    <dgm:cxn modelId="{373CC4F5-9D1A-469D-8174-9058E7B6C386}" type="presParOf" srcId="{83E2F655-5DDB-4699-B6CB-4CEF9ABC5298}" destId="{58BB2A54-B769-4A38-A8F9-70743F9EC6FC}" srcOrd="1" destOrd="0" presId="urn:microsoft.com/office/officeart/2008/layout/HalfCircleOrganizationChart"/>
    <dgm:cxn modelId="{35E3A97D-02BC-4AE9-BF07-BE60209F84B9}" type="presParOf" srcId="{83E2F655-5DDB-4699-B6CB-4CEF9ABC5298}" destId="{3EB69A5A-E555-402D-9225-DE677343221D}" srcOrd="2" destOrd="0" presId="urn:microsoft.com/office/officeart/2008/layout/HalfCircleOrganizationChart"/>
    <dgm:cxn modelId="{6A4E57BA-9428-4F24-A51C-BAFFB7A3C4C2}" type="presParOf" srcId="{83E2F655-5DDB-4699-B6CB-4CEF9ABC5298}" destId="{B5F55005-B327-4F26-8F95-5A870A87B9FF}" srcOrd="3" destOrd="0" presId="urn:microsoft.com/office/officeart/2008/layout/HalfCircleOrganizationChart"/>
    <dgm:cxn modelId="{A0524B45-2863-4EEC-BBAD-5D11D3E0334D}" type="presParOf" srcId="{F55AD43B-A6C4-4B9B-8AC5-030F351865AF}" destId="{6843904E-C9A0-41ED-AD94-3DE14F7E4469}" srcOrd="1" destOrd="0" presId="urn:microsoft.com/office/officeart/2008/layout/HalfCircleOrganizationChart"/>
    <dgm:cxn modelId="{6D912CB9-34E8-4156-B90A-3C1AF3794CCE}" type="presParOf" srcId="{6843904E-C9A0-41ED-AD94-3DE14F7E4469}" destId="{7B0179B1-02A8-4B16-8C5F-624B2706586F}" srcOrd="0" destOrd="0" presId="urn:microsoft.com/office/officeart/2008/layout/HalfCircleOrganizationChart"/>
    <dgm:cxn modelId="{AB2C37BC-0718-4F5B-8E6A-B146AB7029C9}" type="presParOf" srcId="{6843904E-C9A0-41ED-AD94-3DE14F7E4469}" destId="{5C309AC7-A905-4F7C-A4DE-B96D90D8D5E6}" srcOrd="1" destOrd="0" presId="urn:microsoft.com/office/officeart/2008/layout/HalfCircleOrganizationChart"/>
    <dgm:cxn modelId="{BFB76B86-37EB-412D-9659-5CA3D5673508}" type="presParOf" srcId="{5C309AC7-A905-4F7C-A4DE-B96D90D8D5E6}" destId="{3C87803A-DC0C-4C94-A069-3DC69E212E96}" srcOrd="0" destOrd="0" presId="urn:microsoft.com/office/officeart/2008/layout/HalfCircleOrganizationChart"/>
    <dgm:cxn modelId="{994B3CA4-5AFF-49E9-A2AE-4604D03B5CF8}" type="presParOf" srcId="{3C87803A-DC0C-4C94-A069-3DC69E212E96}" destId="{EC4E21CF-92CA-4F34-B824-0FC40D8C521B}" srcOrd="0" destOrd="0" presId="urn:microsoft.com/office/officeart/2008/layout/HalfCircleOrganizationChart"/>
    <dgm:cxn modelId="{11BD9870-5180-4B18-962C-7675890B72C7}" type="presParOf" srcId="{3C87803A-DC0C-4C94-A069-3DC69E212E96}" destId="{A79FAC4A-F54A-49D9-9FD5-1BC2F4A73C39}" srcOrd="1" destOrd="0" presId="urn:microsoft.com/office/officeart/2008/layout/HalfCircleOrganizationChart"/>
    <dgm:cxn modelId="{4F3441CD-4071-4C55-9936-D9E97E98676F}" type="presParOf" srcId="{3C87803A-DC0C-4C94-A069-3DC69E212E96}" destId="{F91DBC15-6802-4C13-9F79-0AA41C161FF2}" srcOrd="2" destOrd="0" presId="urn:microsoft.com/office/officeart/2008/layout/HalfCircleOrganizationChart"/>
    <dgm:cxn modelId="{D504021A-42C3-4D90-81AE-6CA0040308FD}" type="presParOf" srcId="{3C87803A-DC0C-4C94-A069-3DC69E212E96}" destId="{C949EE26-3C91-48D1-9FC3-12993AF6E51E}" srcOrd="3" destOrd="0" presId="urn:microsoft.com/office/officeart/2008/layout/HalfCircleOrganizationChart"/>
    <dgm:cxn modelId="{012AD695-B2B3-42D0-8D36-B5DEB69B58F4}" type="presParOf" srcId="{5C309AC7-A905-4F7C-A4DE-B96D90D8D5E6}" destId="{2F34B683-EF80-4B2F-ABB0-ADB4504AD788}" srcOrd="1" destOrd="0" presId="urn:microsoft.com/office/officeart/2008/layout/HalfCircleOrganizationChart"/>
    <dgm:cxn modelId="{2B1DBB0E-8EFB-4BEC-A781-E362C3D39C8C}" type="presParOf" srcId="{2F34B683-EF80-4B2F-ABB0-ADB4504AD788}" destId="{33A4FB09-AE1A-4758-8FC9-92AD774EA728}" srcOrd="0" destOrd="0" presId="urn:microsoft.com/office/officeart/2008/layout/HalfCircleOrganizationChart"/>
    <dgm:cxn modelId="{A82D2F61-9838-437D-85EA-FD01A1D14FE0}" type="presParOf" srcId="{2F34B683-EF80-4B2F-ABB0-ADB4504AD788}" destId="{70FF3E38-AE3C-44F2-9EFE-6DCB0FD40969}" srcOrd="1" destOrd="0" presId="urn:microsoft.com/office/officeart/2008/layout/HalfCircleOrganizationChart"/>
    <dgm:cxn modelId="{3DB9ADA4-3125-4691-8285-34C93FB7870A}" type="presParOf" srcId="{70FF3E38-AE3C-44F2-9EFE-6DCB0FD40969}" destId="{42036D57-9437-48FE-B725-E8E079D0D140}" srcOrd="0" destOrd="0" presId="urn:microsoft.com/office/officeart/2008/layout/HalfCircleOrganizationChart"/>
    <dgm:cxn modelId="{0E336BF3-A90B-495F-8843-6DD3CE2A6C30}" type="presParOf" srcId="{42036D57-9437-48FE-B725-E8E079D0D140}" destId="{FDB6B545-A9F1-4485-8676-16FC7CEEF362}" srcOrd="0" destOrd="0" presId="urn:microsoft.com/office/officeart/2008/layout/HalfCircleOrganizationChart"/>
    <dgm:cxn modelId="{E961B669-1BF1-4B7A-8867-9F8EC3E18EE1}" type="presParOf" srcId="{42036D57-9437-48FE-B725-E8E079D0D140}" destId="{151E8A9C-A666-4854-983D-0E440D2C9D2E}" srcOrd="1" destOrd="0" presId="urn:microsoft.com/office/officeart/2008/layout/HalfCircleOrganizationChart"/>
    <dgm:cxn modelId="{67422C9F-4201-4624-B208-511B27993620}" type="presParOf" srcId="{42036D57-9437-48FE-B725-E8E079D0D140}" destId="{1F20F415-B931-4768-9692-EC57D3EE55BF}" srcOrd="2" destOrd="0" presId="urn:microsoft.com/office/officeart/2008/layout/HalfCircleOrganizationChart"/>
    <dgm:cxn modelId="{F2CEA910-CC75-4F7E-95C8-685CACDEA815}" type="presParOf" srcId="{42036D57-9437-48FE-B725-E8E079D0D140}" destId="{5789F67E-7DF0-48A5-9D31-5B4FDAE4E14B}" srcOrd="3" destOrd="0" presId="urn:microsoft.com/office/officeart/2008/layout/HalfCircleOrganizationChart"/>
    <dgm:cxn modelId="{998EC6E9-36DB-48F7-897B-F44B111B6F06}" type="presParOf" srcId="{70FF3E38-AE3C-44F2-9EFE-6DCB0FD40969}" destId="{195FC899-4510-409D-A8CD-F03917B3C012}" srcOrd="1" destOrd="0" presId="urn:microsoft.com/office/officeart/2008/layout/HalfCircleOrganizationChart"/>
    <dgm:cxn modelId="{F59F1CA0-E2F7-4CF2-B6FA-E27E0206C2ED}" type="presParOf" srcId="{195FC899-4510-409D-A8CD-F03917B3C012}" destId="{345130CF-58D1-40CA-B792-463F7FC74788}" srcOrd="0" destOrd="0" presId="urn:microsoft.com/office/officeart/2008/layout/HalfCircleOrganizationChart"/>
    <dgm:cxn modelId="{6CA2058E-2B1D-4A93-910E-8A9B25275BE1}" type="presParOf" srcId="{195FC899-4510-409D-A8CD-F03917B3C012}" destId="{DDC2CB1C-DE18-4EE6-A9CA-4D8AD60CD96B}" srcOrd="1" destOrd="0" presId="urn:microsoft.com/office/officeart/2008/layout/HalfCircleOrganizationChart"/>
    <dgm:cxn modelId="{6F956E0C-F334-4B9F-B073-F80618A8B8AD}" type="presParOf" srcId="{DDC2CB1C-DE18-4EE6-A9CA-4D8AD60CD96B}" destId="{ADD7E429-5883-4EDA-9995-EF27057212A9}" srcOrd="0" destOrd="0" presId="urn:microsoft.com/office/officeart/2008/layout/HalfCircleOrganizationChart"/>
    <dgm:cxn modelId="{EBD6607B-1DAF-4EB4-B99B-E1A1E8EBB388}" type="presParOf" srcId="{ADD7E429-5883-4EDA-9995-EF27057212A9}" destId="{FF606CD9-B4C8-4FD4-AA72-14A99EBF1EA0}" srcOrd="0" destOrd="0" presId="urn:microsoft.com/office/officeart/2008/layout/HalfCircleOrganizationChart"/>
    <dgm:cxn modelId="{F930AED5-69E4-40FE-9F0D-85BA7F71067E}" type="presParOf" srcId="{ADD7E429-5883-4EDA-9995-EF27057212A9}" destId="{534F83E1-918D-4E06-9656-EECD76D1B15B}" srcOrd="1" destOrd="0" presId="urn:microsoft.com/office/officeart/2008/layout/HalfCircleOrganizationChart"/>
    <dgm:cxn modelId="{208C4287-31E4-468F-819D-19D911A8BB99}" type="presParOf" srcId="{ADD7E429-5883-4EDA-9995-EF27057212A9}" destId="{3F23AA86-85CF-4E0C-B4C2-23B104DC8BAE}" srcOrd="2" destOrd="0" presId="urn:microsoft.com/office/officeart/2008/layout/HalfCircleOrganizationChart"/>
    <dgm:cxn modelId="{41A8E955-2389-41A6-80CE-E8B62C81E873}" type="presParOf" srcId="{ADD7E429-5883-4EDA-9995-EF27057212A9}" destId="{C88A0A94-B492-4E68-9BEE-092818ADF147}" srcOrd="3" destOrd="0" presId="urn:microsoft.com/office/officeart/2008/layout/HalfCircleOrganizationChart"/>
    <dgm:cxn modelId="{990EF0D7-59E7-4B4B-AAAC-009C82016DB5}" type="presParOf" srcId="{DDC2CB1C-DE18-4EE6-A9CA-4D8AD60CD96B}" destId="{11D5D3D9-5EB8-43CF-947A-0691060D57E4}" srcOrd="1" destOrd="0" presId="urn:microsoft.com/office/officeart/2008/layout/HalfCircleOrganizationChart"/>
    <dgm:cxn modelId="{6DD66674-88DE-4530-85FE-50C5A1CA6928}" type="presParOf" srcId="{DDC2CB1C-DE18-4EE6-A9CA-4D8AD60CD96B}" destId="{1D66B504-F4CD-439A-A706-E9B6FFD82F40}" srcOrd="2" destOrd="0" presId="urn:microsoft.com/office/officeart/2008/layout/HalfCircleOrganizationChart"/>
    <dgm:cxn modelId="{C24CA590-43D2-4F1C-A6F2-0E5F4AB2949C}" type="presParOf" srcId="{195FC899-4510-409D-A8CD-F03917B3C012}" destId="{3253676D-69A5-4333-8136-B637DB12EF87}" srcOrd="2" destOrd="0" presId="urn:microsoft.com/office/officeart/2008/layout/HalfCircleOrganizationChart"/>
    <dgm:cxn modelId="{24F2D0A2-4470-4026-8369-369EF8355D77}" type="presParOf" srcId="{195FC899-4510-409D-A8CD-F03917B3C012}" destId="{A4815503-DC44-4095-BCF1-EA7EE99ABFCE}" srcOrd="3" destOrd="0" presId="urn:microsoft.com/office/officeart/2008/layout/HalfCircleOrganizationChart"/>
    <dgm:cxn modelId="{2F3A1A71-B2E4-4B47-83E8-1E81672E0F08}" type="presParOf" srcId="{A4815503-DC44-4095-BCF1-EA7EE99ABFCE}" destId="{DA8F65E2-E95C-458C-B849-688BEA76BAC5}" srcOrd="0" destOrd="0" presId="urn:microsoft.com/office/officeart/2008/layout/HalfCircleOrganizationChart"/>
    <dgm:cxn modelId="{3C2E7954-9FA2-43C6-A616-E7BB1CC1E0A3}" type="presParOf" srcId="{DA8F65E2-E95C-458C-B849-688BEA76BAC5}" destId="{82AE73D7-D6A5-41F2-87E6-0FC4931535BE}" srcOrd="0" destOrd="0" presId="urn:microsoft.com/office/officeart/2008/layout/HalfCircleOrganizationChart"/>
    <dgm:cxn modelId="{5241E273-4B9D-4047-B928-29D827C87F99}" type="presParOf" srcId="{DA8F65E2-E95C-458C-B849-688BEA76BAC5}" destId="{568808A4-E89C-4342-A3D8-294D686700C7}" srcOrd="1" destOrd="0" presId="urn:microsoft.com/office/officeart/2008/layout/HalfCircleOrganizationChart"/>
    <dgm:cxn modelId="{117918D3-3AC6-4D52-824B-EE0B299CB1CB}" type="presParOf" srcId="{DA8F65E2-E95C-458C-B849-688BEA76BAC5}" destId="{63C3ACFA-D573-482D-A302-3A454A1B7F17}" srcOrd="2" destOrd="0" presId="urn:microsoft.com/office/officeart/2008/layout/HalfCircleOrganizationChart"/>
    <dgm:cxn modelId="{C200B5B6-F4A4-4172-A734-524F118E8A67}" type="presParOf" srcId="{DA8F65E2-E95C-458C-B849-688BEA76BAC5}" destId="{DB16997B-E6E7-4977-ABD0-016EF66D6DA4}" srcOrd="3" destOrd="0" presId="urn:microsoft.com/office/officeart/2008/layout/HalfCircleOrganizationChart"/>
    <dgm:cxn modelId="{43DD470C-1F6D-4505-82F7-DA50BF8791FF}" type="presParOf" srcId="{A4815503-DC44-4095-BCF1-EA7EE99ABFCE}" destId="{86B9582B-F056-4B24-96E3-C18C3BF2D63F}" srcOrd="1" destOrd="0" presId="urn:microsoft.com/office/officeart/2008/layout/HalfCircleOrganizationChart"/>
    <dgm:cxn modelId="{9B7387C0-DB1B-466D-89F9-58A52601932E}" type="presParOf" srcId="{A4815503-DC44-4095-BCF1-EA7EE99ABFCE}" destId="{C550FBE4-FA96-4211-81DE-E7BC84C6C78B}" srcOrd="2" destOrd="0" presId="urn:microsoft.com/office/officeart/2008/layout/HalfCircleOrganizationChart"/>
    <dgm:cxn modelId="{E851EFF8-7B46-4938-BC36-C1B50897CAB8}" type="presParOf" srcId="{195FC899-4510-409D-A8CD-F03917B3C012}" destId="{A8E6054C-EF56-4ACB-B9E7-73B6D0E76DEE}" srcOrd="4" destOrd="0" presId="urn:microsoft.com/office/officeart/2008/layout/HalfCircleOrganizationChart"/>
    <dgm:cxn modelId="{2FE73ED8-8FF2-4206-926E-EC425D5862BB}" type="presParOf" srcId="{195FC899-4510-409D-A8CD-F03917B3C012}" destId="{F585BFB7-2A38-473C-A073-F402C0653D0B}" srcOrd="5" destOrd="0" presId="urn:microsoft.com/office/officeart/2008/layout/HalfCircleOrganizationChart"/>
    <dgm:cxn modelId="{544837DD-4563-4E9B-A4CF-B668A8CCBBDB}" type="presParOf" srcId="{F585BFB7-2A38-473C-A073-F402C0653D0B}" destId="{79E50EBA-E4F9-4CDF-97AC-DB5D2377DD6D}" srcOrd="0" destOrd="0" presId="urn:microsoft.com/office/officeart/2008/layout/HalfCircleOrganizationChart"/>
    <dgm:cxn modelId="{91355710-740A-4E58-A38D-9EB3DAE292B7}" type="presParOf" srcId="{79E50EBA-E4F9-4CDF-97AC-DB5D2377DD6D}" destId="{5286FD30-2ECE-44F6-9D92-DED21E5B5E08}" srcOrd="0" destOrd="0" presId="urn:microsoft.com/office/officeart/2008/layout/HalfCircleOrganizationChart"/>
    <dgm:cxn modelId="{7BF58198-3FB2-447E-94FF-15746E94D1AF}" type="presParOf" srcId="{79E50EBA-E4F9-4CDF-97AC-DB5D2377DD6D}" destId="{0F680335-FEEF-4320-A672-C9C753A7DE14}" srcOrd="1" destOrd="0" presId="urn:microsoft.com/office/officeart/2008/layout/HalfCircleOrganizationChart"/>
    <dgm:cxn modelId="{77A3ED1D-C589-4726-AFD1-88D3D61E3DFC}" type="presParOf" srcId="{79E50EBA-E4F9-4CDF-97AC-DB5D2377DD6D}" destId="{8F0CDB4E-1DEF-4018-A6DF-C293C3723EB5}" srcOrd="2" destOrd="0" presId="urn:microsoft.com/office/officeart/2008/layout/HalfCircleOrganizationChart"/>
    <dgm:cxn modelId="{687A2F46-1DD5-4117-9A4A-354279A0BA58}" type="presParOf" srcId="{79E50EBA-E4F9-4CDF-97AC-DB5D2377DD6D}" destId="{E00351CA-7009-4DF6-9F2F-EB1F578EF9E9}" srcOrd="3" destOrd="0" presId="urn:microsoft.com/office/officeart/2008/layout/HalfCircleOrganizationChart"/>
    <dgm:cxn modelId="{36B0904B-63A8-43F0-8D59-587984B6B41E}" type="presParOf" srcId="{F585BFB7-2A38-473C-A073-F402C0653D0B}" destId="{D064CEDD-73ED-427C-8F61-32373FD8EA32}" srcOrd="1" destOrd="0" presId="urn:microsoft.com/office/officeart/2008/layout/HalfCircleOrganizationChart"/>
    <dgm:cxn modelId="{45B6C164-96EA-4544-BA66-5C2EFB41FADF}" type="presParOf" srcId="{F585BFB7-2A38-473C-A073-F402C0653D0B}" destId="{E372C7A4-0D71-4AC7-AFEE-88DA157FA4FD}" srcOrd="2" destOrd="0" presId="urn:microsoft.com/office/officeart/2008/layout/HalfCircleOrganizationChart"/>
    <dgm:cxn modelId="{E5B3345A-39A3-4B1A-A098-8EBA9DDB10B9}" type="presParOf" srcId="{70FF3E38-AE3C-44F2-9EFE-6DCB0FD40969}" destId="{C955EC60-5BEE-4554-9389-B9A0DC81EBF8}" srcOrd="2" destOrd="0" presId="urn:microsoft.com/office/officeart/2008/layout/HalfCircleOrganizationChart"/>
    <dgm:cxn modelId="{DB1501B2-EECF-4FF0-893A-5745A05FD30D}" type="presParOf" srcId="{5C309AC7-A905-4F7C-A4DE-B96D90D8D5E6}" destId="{A7E52DC7-C9E3-4EA7-B664-7FA747EE04CC}" srcOrd="2" destOrd="0" presId="urn:microsoft.com/office/officeart/2008/layout/HalfCircleOrganizationChart"/>
    <dgm:cxn modelId="{7655D935-7245-415C-A581-E2AA63772CB1}" type="presParOf" srcId="{F55AD43B-A6C4-4B9B-8AC5-030F351865AF}" destId="{D52D6C7F-AB08-4C51-8D64-52BE3DD0D2F3}" srcOrd="2" destOrd="0" presId="urn:microsoft.com/office/officeart/2008/layout/HalfCircleOrganizationChart"/>
    <dgm:cxn modelId="{FACEAAB7-9F61-4133-B068-34CC8AC0550C}" type="presParOf" srcId="{9AA05653-336F-4876-A89D-2D3342F3B01C}" destId="{BC2AC37A-3013-45B8-B0A6-C29BC0006A30}" srcOrd="10" destOrd="0" presId="urn:microsoft.com/office/officeart/2008/layout/HalfCircleOrganizationChart"/>
    <dgm:cxn modelId="{26DEFF14-EC80-4503-AD56-9716FDE7DC51}" type="presParOf" srcId="{9AA05653-336F-4876-A89D-2D3342F3B01C}" destId="{24F112CD-983E-41FD-82D5-449B554E1AF0}" srcOrd="11" destOrd="0" presId="urn:microsoft.com/office/officeart/2008/layout/HalfCircleOrganizationChart"/>
    <dgm:cxn modelId="{1CAC954D-86EB-45D4-B33D-2876B3EE0B5D}" type="presParOf" srcId="{24F112CD-983E-41FD-82D5-449B554E1AF0}" destId="{2DC1F8AE-32AE-4A3B-9974-7EB65B9668C9}" srcOrd="0" destOrd="0" presId="urn:microsoft.com/office/officeart/2008/layout/HalfCircleOrganizationChart"/>
    <dgm:cxn modelId="{35A2584F-9C3A-4F66-A58E-166E891D6B9B}" type="presParOf" srcId="{2DC1F8AE-32AE-4A3B-9974-7EB65B9668C9}" destId="{E21D6485-5A8E-414A-83EF-F3D7FDEE75E3}" srcOrd="0" destOrd="0" presId="urn:microsoft.com/office/officeart/2008/layout/HalfCircleOrganizationChart"/>
    <dgm:cxn modelId="{E8122D19-8FCB-4BE9-ADDB-7E64AE0F22D4}" type="presParOf" srcId="{2DC1F8AE-32AE-4A3B-9974-7EB65B9668C9}" destId="{3ED52226-3A89-4631-8657-A46CA525A221}" srcOrd="1" destOrd="0" presId="urn:microsoft.com/office/officeart/2008/layout/HalfCircleOrganizationChart"/>
    <dgm:cxn modelId="{24086E24-C9B6-4477-B262-1DDA812DC7A3}" type="presParOf" srcId="{2DC1F8AE-32AE-4A3B-9974-7EB65B9668C9}" destId="{2F1CFFEE-9F28-4E65-B344-EAA33670CA40}" srcOrd="2" destOrd="0" presId="urn:microsoft.com/office/officeart/2008/layout/HalfCircleOrganizationChart"/>
    <dgm:cxn modelId="{B998BD94-AEE8-4685-B185-787DD30E332F}" type="presParOf" srcId="{2DC1F8AE-32AE-4A3B-9974-7EB65B9668C9}" destId="{F5055677-4F20-4B05-A017-D49BABD33C85}" srcOrd="3" destOrd="0" presId="urn:microsoft.com/office/officeart/2008/layout/HalfCircleOrganizationChart"/>
    <dgm:cxn modelId="{3EADE566-5B4D-4DFA-8CA6-53B26CD2E812}" type="presParOf" srcId="{24F112CD-983E-41FD-82D5-449B554E1AF0}" destId="{4A2CBB35-0991-4847-BB22-33E473938D5F}" srcOrd="1" destOrd="0" presId="urn:microsoft.com/office/officeart/2008/layout/HalfCircleOrganizationChart"/>
    <dgm:cxn modelId="{8E6AE02F-06E9-4960-B671-C2A622252DCA}" type="presParOf" srcId="{4A2CBB35-0991-4847-BB22-33E473938D5F}" destId="{A0F1BF8D-FBD0-49D0-8EEC-B332A27D88F7}" srcOrd="0" destOrd="0" presId="urn:microsoft.com/office/officeart/2008/layout/HalfCircleOrganizationChart"/>
    <dgm:cxn modelId="{629661BD-156A-414A-B887-A42922599A24}" type="presParOf" srcId="{4A2CBB35-0991-4847-BB22-33E473938D5F}" destId="{B4D620C0-A781-463B-8E89-EAC6BD479889}" srcOrd="1" destOrd="0" presId="urn:microsoft.com/office/officeart/2008/layout/HalfCircleOrganizationChart"/>
    <dgm:cxn modelId="{0FCEED28-872F-4141-9BD4-E60CBBABBFFE}" type="presParOf" srcId="{B4D620C0-A781-463B-8E89-EAC6BD479889}" destId="{8A35C18A-31DB-432D-98FE-2AAB2F08865C}" srcOrd="0" destOrd="0" presId="urn:microsoft.com/office/officeart/2008/layout/HalfCircleOrganizationChart"/>
    <dgm:cxn modelId="{7169D23A-2E00-4081-8C8E-C692D95732C0}" type="presParOf" srcId="{8A35C18A-31DB-432D-98FE-2AAB2F08865C}" destId="{0EC06D29-B6CE-4033-BE67-C0BBFDA519B2}" srcOrd="0" destOrd="0" presId="urn:microsoft.com/office/officeart/2008/layout/HalfCircleOrganizationChart"/>
    <dgm:cxn modelId="{63AD2B32-209C-433A-BFF2-24E699C54BD5}" type="presParOf" srcId="{8A35C18A-31DB-432D-98FE-2AAB2F08865C}" destId="{CD24A4A4-A6C2-4453-8D59-329E580D006F}" srcOrd="1" destOrd="0" presId="urn:microsoft.com/office/officeart/2008/layout/HalfCircleOrganizationChart"/>
    <dgm:cxn modelId="{28BA02C3-6439-426C-B345-4E4302BDCA24}" type="presParOf" srcId="{8A35C18A-31DB-432D-98FE-2AAB2F08865C}" destId="{15469994-8A8A-4094-A9DF-4C7D9D41E38B}" srcOrd="2" destOrd="0" presId="urn:microsoft.com/office/officeart/2008/layout/HalfCircleOrganizationChart"/>
    <dgm:cxn modelId="{D3EE9F66-7E90-42C6-A780-1D88333E3693}" type="presParOf" srcId="{8A35C18A-31DB-432D-98FE-2AAB2F08865C}" destId="{A2919FA4-6B18-4877-B535-54B266327532}" srcOrd="3" destOrd="0" presId="urn:microsoft.com/office/officeart/2008/layout/HalfCircleOrganizationChart"/>
    <dgm:cxn modelId="{F6C571DB-86B6-41AF-81B4-EFE19B4C652F}" type="presParOf" srcId="{B4D620C0-A781-463B-8E89-EAC6BD479889}" destId="{F63E8A49-26F5-4D21-924E-42C6349CB379}" srcOrd="1" destOrd="0" presId="urn:microsoft.com/office/officeart/2008/layout/HalfCircleOrganizationChart"/>
    <dgm:cxn modelId="{FA24B70F-0D4E-4248-95C6-A7558C0B824E}" type="presParOf" srcId="{F63E8A49-26F5-4D21-924E-42C6349CB379}" destId="{C383D183-4897-4E7B-9620-6BFE0736608C}" srcOrd="0" destOrd="0" presId="urn:microsoft.com/office/officeart/2008/layout/HalfCircleOrganizationChart"/>
    <dgm:cxn modelId="{1D7DE034-7DCC-4848-AD63-D713A9E8549D}" type="presParOf" srcId="{F63E8A49-26F5-4D21-924E-42C6349CB379}" destId="{6572350E-51BF-455B-B01E-F018D1B9E757}" srcOrd="1" destOrd="0" presId="urn:microsoft.com/office/officeart/2008/layout/HalfCircleOrganizationChart"/>
    <dgm:cxn modelId="{0E8B8E44-1A38-48C5-8CA8-465D66023583}" type="presParOf" srcId="{6572350E-51BF-455B-B01E-F018D1B9E757}" destId="{5063DBFB-AD8D-4AA9-A286-F0D1A1E0C48B}" srcOrd="0" destOrd="0" presId="urn:microsoft.com/office/officeart/2008/layout/HalfCircleOrganizationChart"/>
    <dgm:cxn modelId="{1CF7A6F6-7403-4462-899F-51F9310F6070}" type="presParOf" srcId="{5063DBFB-AD8D-4AA9-A286-F0D1A1E0C48B}" destId="{9C7209BA-96D3-451B-9E5B-A5DF7807B49B}" srcOrd="0" destOrd="0" presId="urn:microsoft.com/office/officeart/2008/layout/HalfCircleOrganizationChart"/>
    <dgm:cxn modelId="{31D9309E-B383-4C1E-BAF4-9696955E3A1C}" type="presParOf" srcId="{5063DBFB-AD8D-4AA9-A286-F0D1A1E0C48B}" destId="{2875B8AC-18D3-4B90-BAD1-3C278D16A665}" srcOrd="1" destOrd="0" presId="urn:microsoft.com/office/officeart/2008/layout/HalfCircleOrganizationChart"/>
    <dgm:cxn modelId="{A05FFC2F-0662-4016-87D1-740BFBA8FD1C}" type="presParOf" srcId="{5063DBFB-AD8D-4AA9-A286-F0D1A1E0C48B}" destId="{8392FAB4-C241-438A-A080-491B3C931809}" srcOrd="2" destOrd="0" presId="urn:microsoft.com/office/officeart/2008/layout/HalfCircleOrganizationChart"/>
    <dgm:cxn modelId="{8A821C5E-BAEB-447F-A3BE-EFF759C6C992}" type="presParOf" srcId="{5063DBFB-AD8D-4AA9-A286-F0D1A1E0C48B}" destId="{26744111-74FE-4AEC-AF31-2573AB34F56C}" srcOrd="3" destOrd="0" presId="urn:microsoft.com/office/officeart/2008/layout/HalfCircleOrganizationChart"/>
    <dgm:cxn modelId="{557679BF-6966-4187-BA54-A4AEF094A104}" type="presParOf" srcId="{6572350E-51BF-455B-B01E-F018D1B9E757}" destId="{5C97D277-2AA9-4AEC-8035-9B26A0BF120E}" srcOrd="1" destOrd="0" presId="urn:microsoft.com/office/officeart/2008/layout/HalfCircleOrganizationChart"/>
    <dgm:cxn modelId="{202F38EE-3918-48D1-9C83-E614DC8B9830}" type="presParOf" srcId="{5C97D277-2AA9-4AEC-8035-9B26A0BF120E}" destId="{59DB9856-C9E3-4567-83CB-42DDC6375608}" srcOrd="0" destOrd="0" presId="urn:microsoft.com/office/officeart/2008/layout/HalfCircleOrganizationChart"/>
    <dgm:cxn modelId="{0DF288BF-1CDD-4EBC-8E4B-59D38CB0D278}" type="presParOf" srcId="{5C97D277-2AA9-4AEC-8035-9B26A0BF120E}" destId="{C1F9740E-7149-4D0D-8487-3F7E41C490EC}" srcOrd="1" destOrd="0" presId="urn:microsoft.com/office/officeart/2008/layout/HalfCircleOrganizationChart"/>
    <dgm:cxn modelId="{9390526D-BA23-4011-9FAF-3F3640A3D502}" type="presParOf" srcId="{C1F9740E-7149-4D0D-8487-3F7E41C490EC}" destId="{FF95FD82-26A1-4230-923C-5C45EAF05C9B}" srcOrd="0" destOrd="0" presId="urn:microsoft.com/office/officeart/2008/layout/HalfCircleOrganizationChart"/>
    <dgm:cxn modelId="{CD743C90-56F7-4E0A-9E7E-70B3C5169668}" type="presParOf" srcId="{FF95FD82-26A1-4230-923C-5C45EAF05C9B}" destId="{9145C6B3-B5BE-4F7B-B38D-14C2C1FDF383}" srcOrd="0" destOrd="0" presId="urn:microsoft.com/office/officeart/2008/layout/HalfCircleOrganizationChart"/>
    <dgm:cxn modelId="{6D985E86-7EA7-4E8D-85EC-F249D550C0B8}" type="presParOf" srcId="{FF95FD82-26A1-4230-923C-5C45EAF05C9B}" destId="{AE89F7AE-910A-4E9E-998C-DF52941489EF}" srcOrd="1" destOrd="0" presId="urn:microsoft.com/office/officeart/2008/layout/HalfCircleOrganizationChart"/>
    <dgm:cxn modelId="{8B40860B-DEF4-4F7B-BFF8-27AD15FDE2EB}" type="presParOf" srcId="{FF95FD82-26A1-4230-923C-5C45EAF05C9B}" destId="{F50CB0C8-456E-4D05-BD84-70B6F042F972}" srcOrd="2" destOrd="0" presId="urn:microsoft.com/office/officeart/2008/layout/HalfCircleOrganizationChart"/>
    <dgm:cxn modelId="{40F5E1AD-E88E-443D-9CF8-1A166BDA5ABB}" type="presParOf" srcId="{FF95FD82-26A1-4230-923C-5C45EAF05C9B}" destId="{7CC783DD-5E44-4BC8-9537-F777B64D6923}" srcOrd="3" destOrd="0" presId="urn:microsoft.com/office/officeart/2008/layout/HalfCircleOrganizationChart"/>
    <dgm:cxn modelId="{375AA9B7-E92F-48F8-A453-8A2579E8A53B}" type="presParOf" srcId="{C1F9740E-7149-4D0D-8487-3F7E41C490EC}" destId="{0D6B58B5-80D6-4E89-9D7D-D923F7C91C9E}" srcOrd="1" destOrd="0" presId="urn:microsoft.com/office/officeart/2008/layout/HalfCircleOrganizationChart"/>
    <dgm:cxn modelId="{177C618B-DD2E-4D2C-9F43-C52B7B1F81AF}" type="presParOf" srcId="{C1F9740E-7149-4D0D-8487-3F7E41C490EC}" destId="{8048D946-C666-48DE-AD14-C78A99452C9C}" srcOrd="2" destOrd="0" presId="urn:microsoft.com/office/officeart/2008/layout/HalfCircleOrganizationChart"/>
    <dgm:cxn modelId="{04DDDDD3-BBC9-42C5-A5B1-7F8896DDE8B0}" type="presParOf" srcId="{6572350E-51BF-455B-B01E-F018D1B9E757}" destId="{BDF2D0C0-01B4-41C3-BAB3-8A73928E344C}" srcOrd="2" destOrd="0" presId="urn:microsoft.com/office/officeart/2008/layout/HalfCircleOrganizationChart"/>
    <dgm:cxn modelId="{CED1BAE4-FB69-43BD-B408-CA6E3E94B029}" type="presParOf" srcId="{B4D620C0-A781-463B-8E89-EAC6BD479889}" destId="{A7464C6C-F940-4177-9DD2-5F9BA322EE33}" srcOrd="2" destOrd="0" presId="urn:microsoft.com/office/officeart/2008/layout/HalfCircleOrganizationChart"/>
    <dgm:cxn modelId="{F976C61A-5C1E-428C-B2BB-005C2286739A}" type="presParOf" srcId="{24F112CD-983E-41FD-82D5-449B554E1AF0}" destId="{488CAB80-98E4-4BBA-B055-A15F20D0822C}" srcOrd="2" destOrd="0" presId="urn:microsoft.com/office/officeart/2008/layout/HalfCircleOrganizationChart"/>
    <dgm:cxn modelId="{09E6F5AA-ADA5-494D-AB63-8F3EFD150B0A}" type="presParOf" srcId="{9AA05653-336F-4876-A89D-2D3342F3B01C}" destId="{645A1088-5B33-48C8-A213-470296C2A619}" srcOrd="12" destOrd="0" presId="urn:microsoft.com/office/officeart/2008/layout/HalfCircleOrganizationChart"/>
    <dgm:cxn modelId="{EE92E4ED-C381-44F5-B963-9901B3C06E66}" type="presParOf" srcId="{9AA05653-336F-4876-A89D-2D3342F3B01C}" destId="{D9080E68-1044-43D9-80F3-BA35D7E5B1E0}" srcOrd="13" destOrd="0" presId="urn:microsoft.com/office/officeart/2008/layout/HalfCircleOrganizationChart"/>
    <dgm:cxn modelId="{E1772778-31FF-43F2-8268-3133DB8C6068}" type="presParOf" srcId="{D9080E68-1044-43D9-80F3-BA35D7E5B1E0}" destId="{EC5EC0A8-6BA1-4E1F-B783-0A7C3D128DA5}" srcOrd="0" destOrd="0" presId="urn:microsoft.com/office/officeart/2008/layout/HalfCircleOrganizationChart"/>
    <dgm:cxn modelId="{E4B9D1A5-9EFB-41C2-AE7E-FAACB3AD79C0}" type="presParOf" srcId="{EC5EC0A8-6BA1-4E1F-B783-0A7C3D128DA5}" destId="{99488F4F-94EA-4B25-BB49-A2584157BDA0}" srcOrd="0" destOrd="0" presId="urn:microsoft.com/office/officeart/2008/layout/HalfCircleOrganizationChart"/>
    <dgm:cxn modelId="{4F61F4E8-3A8C-464A-8CFD-CAB25405B1B5}" type="presParOf" srcId="{EC5EC0A8-6BA1-4E1F-B783-0A7C3D128DA5}" destId="{E8BB313E-3D59-4456-ADAE-C970BBB61A66}" srcOrd="1" destOrd="0" presId="urn:microsoft.com/office/officeart/2008/layout/HalfCircleOrganizationChart"/>
    <dgm:cxn modelId="{22346902-A967-43FC-8857-BFAC1B355FF1}" type="presParOf" srcId="{EC5EC0A8-6BA1-4E1F-B783-0A7C3D128DA5}" destId="{A2DBB352-03D4-43C1-940E-B7D4CB5753F4}" srcOrd="2" destOrd="0" presId="urn:microsoft.com/office/officeart/2008/layout/HalfCircleOrganizationChart"/>
    <dgm:cxn modelId="{6685C0E5-01B6-4C4F-B32D-07C1FBB5B56D}" type="presParOf" srcId="{EC5EC0A8-6BA1-4E1F-B783-0A7C3D128DA5}" destId="{DCF26C38-4E24-4631-8A25-3ACCA9169250}" srcOrd="3" destOrd="0" presId="urn:microsoft.com/office/officeart/2008/layout/HalfCircleOrganizationChart"/>
    <dgm:cxn modelId="{14C7314F-7044-4A6F-9DD8-ADD89F531C35}" type="presParOf" srcId="{D9080E68-1044-43D9-80F3-BA35D7E5B1E0}" destId="{F8E7F15F-CF2C-4554-B070-76A8EFF5227C}" srcOrd="1" destOrd="0" presId="urn:microsoft.com/office/officeart/2008/layout/HalfCircleOrganizationChart"/>
    <dgm:cxn modelId="{A53D205F-4412-4738-B3F9-E08107E82C37}" type="presParOf" srcId="{F8E7F15F-CF2C-4554-B070-76A8EFF5227C}" destId="{3118390E-C489-49AC-BD73-2BA1D7C45A63}" srcOrd="0" destOrd="0" presId="urn:microsoft.com/office/officeart/2008/layout/HalfCircleOrganizationChart"/>
    <dgm:cxn modelId="{4A72DE61-F34B-45E3-9323-2E62ACB1C43A}" type="presParOf" srcId="{F8E7F15F-CF2C-4554-B070-76A8EFF5227C}" destId="{510813B6-96FC-4534-AC06-E1E28C2AEE13}" srcOrd="1" destOrd="0" presId="urn:microsoft.com/office/officeart/2008/layout/HalfCircleOrganizationChart"/>
    <dgm:cxn modelId="{E5505C73-0FB5-4555-BE5E-3889513C09FB}" type="presParOf" srcId="{510813B6-96FC-4534-AC06-E1E28C2AEE13}" destId="{DF5A9FBB-4F11-40D6-848F-9D1901347D17}" srcOrd="0" destOrd="0" presId="urn:microsoft.com/office/officeart/2008/layout/HalfCircleOrganizationChart"/>
    <dgm:cxn modelId="{B640B48F-50E4-4CCC-83A2-23E082419F91}" type="presParOf" srcId="{DF5A9FBB-4F11-40D6-848F-9D1901347D17}" destId="{5F8602C2-D69F-48C4-86D7-0BC246694AF0}" srcOrd="0" destOrd="0" presId="urn:microsoft.com/office/officeart/2008/layout/HalfCircleOrganizationChart"/>
    <dgm:cxn modelId="{44111922-8BA7-4C48-8B3A-59C845B4F0EB}" type="presParOf" srcId="{DF5A9FBB-4F11-40D6-848F-9D1901347D17}" destId="{95CE1B62-B24C-4D38-844B-177709897BB7}" srcOrd="1" destOrd="0" presId="urn:microsoft.com/office/officeart/2008/layout/HalfCircleOrganizationChart"/>
    <dgm:cxn modelId="{D237FE34-AA73-4838-9BCE-F966C7EE7BA5}" type="presParOf" srcId="{DF5A9FBB-4F11-40D6-848F-9D1901347D17}" destId="{97D4D741-A7E9-4894-8205-54F9B41892E9}" srcOrd="2" destOrd="0" presId="urn:microsoft.com/office/officeart/2008/layout/HalfCircleOrganizationChart"/>
    <dgm:cxn modelId="{6899273B-0AA0-4B5C-869A-3C8AEF4BF8FE}" type="presParOf" srcId="{DF5A9FBB-4F11-40D6-848F-9D1901347D17}" destId="{61079C76-24E5-4848-A3A6-1DD03456DDB5}" srcOrd="3" destOrd="0" presId="urn:microsoft.com/office/officeart/2008/layout/HalfCircleOrganizationChart"/>
    <dgm:cxn modelId="{62DB3C5E-9A53-446B-9599-BD14CD5F5FE4}" type="presParOf" srcId="{510813B6-96FC-4534-AC06-E1E28C2AEE13}" destId="{47B8201B-64AC-461C-84A3-D5441BBFDC83}" srcOrd="1" destOrd="0" presId="urn:microsoft.com/office/officeart/2008/layout/HalfCircleOrganizationChart"/>
    <dgm:cxn modelId="{8F43EAAB-A150-4FEA-BE21-476925D36197}" type="presParOf" srcId="{47B8201B-64AC-461C-84A3-D5441BBFDC83}" destId="{44C17749-30F6-4600-AFB5-D33717F63C1F}" srcOrd="0" destOrd="0" presId="urn:microsoft.com/office/officeart/2008/layout/HalfCircleOrganizationChart"/>
    <dgm:cxn modelId="{5D80C5E5-27EE-4AFA-A6C0-8F2D0CA43071}" type="presParOf" srcId="{47B8201B-64AC-461C-84A3-D5441BBFDC83}" destId="{151F7C1F-09F8-407C-A55E-A45CB48F124A}" srcOrd="1" destOrd="0" presId="urn:microsoft.com/office/officeart/2008/layout/HalfCircleOrganizationChart"/>
    <dgm:cxn modelId="{B0E7EBB0-87A0-4989-8440-236184E9978D}" type="presParOf" srcId="{151F7C1F-09F8-407C-A55E-A45CB48F124A}" destId="{E9147EC7-5806-43EC-A4D0-1B586B744FF2}" srcOrd="0" destOrd="0" presId="urn:microsoft.com/office/officeart/2008/layout/HalfCircleOrganizationChart"/>
    <dgm:cxn modelId="{CC155581-00E6-41CB-BF8C-35D95BF29EBF}" type="presParOf" srcId="{E9147EC7-5806-43EC-A4D0-1B586B744FF2}" destId="{C58C19D7-2FEB-491D-A92D-B75704D72B43}" srcOrd="0" destOrd="0" presId="urn:microsoft.com/office/officeart/2008/layout/HalfCircleOrganizationChart"/>
    <dgm:cxn modelId="{040C02C0-FC16-4377-ADDB-8211945AE0AA}" type="presParOf" srcId="{E9147EC7-5806-43EC-A4D0-1B586B744FF2}" destId="{C964179C-662F-47AB-9390-4F31515400B4}" srcOrd="1" destOrd="0" presId="urn:microsoft.com/office/officeart/2008/layout/HalfCircleOrganizationChart"/>
    <dgm:cxn modelId="{5B8E7AC0-8FD8-4D23-A31B-4F9BFCEA40BF}" type="presParOf" srcId="{E9147EC7-5806-43EC-A4D0-1B586B744FF2}" destId="{BCE200FE-8ADD-4D7C-A2F0-7FFB686A2F14}" srcOrd="2" destOrd="0" presId="urn:microsoft.com/office/officeart/2008/layout/HalfCircleOrganizationChart"/>
    <dgm:cxn modelId="{7B3D2F33-225E-4EB0-A341-5A979AEDFDB2}" type="presParOf" srcId="{E9147EC7-5806-43EC-A4D0-1B586B744FF2}" destId="{7D079FBE-E108-44C9-B362-948B4D5D8748}" srcOrd="3" destOrd="0" presId="urn:microsoft.com/office/officeart/2008/layout/HalfCircleOrganizationChart"/>
    <dgm:cxn modelId="{F2B38B6D-21B3-4E9B-A59F-55EFE2E7BEFB}" type="presParOf" srcId="{151F7C1F-09F8-407C-A55E-A45CB48F124A}" destId="{F942354B-5C26-40FA-AFEA-484B47C05051}" srcOrd="1" destOrd="0" presId="urn:microsoft.com/office/officeart/2008/layout/HalfCircleOrganizationChart"/>
    <dgm:cxn modelId="{8103E646-F76E-42F4-92A6-F5F95C4B3E78}" type="presParOf" srcId="{F942354B-5C26-40FA-AFEA-484B47C05051}" destId="{5A81B05F-7143-4F6D-B236-6B16C87B07FE}" srcOrd="0" destOrd="0" presId="urn:microsoft.com/office/officeart/2008/layout/HalfCircleOrganizationChart"/>
    <dgm:cxn modelId="{8009FAAC-AB7F-4937-89B0-62687963F697}" type="presParOf" srcId="{F942354B-5C26-40FA-AFEA-484B47C05051}" destId="{0A68C760-A0DD-40E2-8E36-9822A8F2C6BE}" srcOrd="1" destOrd="0" presId="urn:microsoft.com/office/officeart/2008/layout/HalfCircleOrganizationChart"/>
    <dgm:cxn modelId="{2FB8D9F1-CB01-4972-8702-B9F9117F5E76}" type="presParOf" srcId="{0A68C760-A0DD-40E2-8E36-9822A8F2C6BE}" destId="{19B3C80A-2F71-4182-8E9A-515CA2A2AEDB}" srcOrd="0" destOrd="0" presId="urn:microsoft.com/office/officeart/2008/layout/HalfCircleOrganizationChart"/>
    <dgm:cxn modelId="{44178218-16B5-41F7-ACDC-C93180184BFA}" type="presParOf" srcId="{19B3C80A-2F71-4182-8E9A-515CA2A2AEDB}" destId="{1DD2A223-4B54-44B7-B309-0E247F1BDB29}" srcOrd="0" destOrd="0" presId="urn:microsoft.com/office/officeart/2008/layout/HalfCircleOrganizationChart"/>
    <dgm:cxn modelId="{22A91F2F-9608-456A-91BB-01511575D5A3}" type="presParOf" srcId="{19B3C80A-2F71-4182-8E9A-515CA2A2AEDB}" destId="{6F380B10-AF5D-4777-B436-1C5E2CFA5C0D}" srcOrd="1" destOrd="0" presId="urn:microsoft.com/office/officeart/2008/layout/HalfCircleOrganizationChart"/>
    <dgm:cxn modelId="{AA1A2133-052E-4F18-BAC4-2443B0798568}" type="presParOf" srcId="{19B3C80A-2F71-4182-8E9A-515CA2A2AEDB}" destId="{A253366D-A330-4A7C-9DF9-5CBDB51487C7}" srcOrd="2" destOrd="0" presId="urn:microsoft.com/office/officeart/2008/layout/HalfCircleOrganizationChart"/>
    <dgm:cxn modelId="{DA61A754-A2BE-4B6A-8DC5-623945C3391C}" type="presParOf" srcId="{19B3C80A-2F71-4182-8E9A-515CA2A2AEDB}" destId="{FA1AEEA6-D9E4-4B2C-9B4C-22AB6E6691D8}" srcOrd="3" destOrd="0" presId="urn:microsoft.com/office/officeart/2008/layout/HalfCircleOrganizationChart"/>
    <dgm:cxn modelId="{79401C4D-81F5-41F4-9508-16D04F36224A}" type="presParOf" srcId="{0A68C760-A0DD-40E2-8E36-9822A8F2C6BE}" destId="{31B4FAB0-00F1-4B58-91EA-6F1470C9A194}" srcOrd="1" destOrd="0" presId="urn:microsoft.com/office/officeart/2008/layout/HalfCircleOrganizationChart"/>
    <dgm:cxn modelId="{24E4A8CF-4BF3-49D9-929B-79DAEBCA0D22}" type="presParOf" srcId="{0A68C760-A0DD-40E2-8E36-9822A8F2C6BE}" destId="{02964245-31AF-4B0B-95FD-5067309DDF5F}" srcOrd="2" destOrd="0" presId="urn:microsoft.com/office/officeart/2008/layout/HalfCircleOrganizationChart"/>
    <dgm:cxn modelId="{E5ECDD0E-D3F0-4CE5-B5B7-52155C68EAD3}" type="presParOf" srcId="{F942354B-5C26-40FA-AFEA-484B47C05051}" destId="{B59215AC-26C6-4FC0-9648-A7BE2B259C4A}" srcOrd="2" destOrd="0" presId="urn:microsoft.com/office/officeart/2008/layout/HalfCircleOrganizationChart"/>
    <dgm:cxn modelId="{1AEBEC4D-D223-490F-9B91-C69B97492053}" type="presParOf" srcId="{F942354B-5C26-40FA-AFEA-484B47C05051}" destId="{F0F3E504-94F2-4B03-B31C-48E7AA7C54D6}" srcOrd="3" destOrd="0" presId="urn:microsoft.com/office/officeart/2008/layout/HalfCircleOrganizationChart"/>
    <dgm:cxn modelId="{2ABB051E-E935-4F4B-A6D9-D4EE04A5C904}" type="presParOf" srcId="{F0F3E504-94F2-4B03-B31C-48E7AA7C54D6}" destId="{0EA27F40-2F86-4317-9BA5-9A151FC65332}" srcOrd="0" destOrd="0" presId="urn:microsoft.com/office/officeart/2008/layout/HalfCircleOrganizationChart"/>
    <dgm:cxn modelId="{20A70694-97DB-4688-89DC-CAD73B4E8016}" type="presParOf" srcId="{0EA27F40-2F86-4317-9BA5-9A151FC65332}" destId="{8A67083B-A8B4-4E67-A9A8-896C6E13045F}" srcOrd="0" destOrd="0" presId="urn:microsoft.com/office/officeart/2008/layout/HalfCircleOrganizationChart"/>
    <dgm:cxn modelId="{025480C5-9E58-49CD-9C9C-726B7710DB2C}" type="presParOf" srcId="{0EA27F40-2F86-4317-9BA5-9A151FC65332}" destId="{3DD86FED-A6E2-44EA-81EF-A022E4357463}" srcOrd="1" destOrd="0" presId="urn:microsoft.com/office/officeart/2008/layout/HalfCircleOrganizationChart"/>
    <dgm:cxn modelId="{57F0AA63-259D-4B91-BA46-442F80544C34}" type="presParOf" srcId="{0EA27F40-2F86-4317-9BA5-9A151FC65332}" destId="{74365CCC-DFDF-4CBE-81A9-7BC8965F7990}" srcOrd="2" destOrd="0" presId="urn:microsoft.com/office/officeart/2008/layout/HalfCircleOrganizationChart"/>
    <dgm:cxn modelId="{C5A3D6C8-852E-40DC-AF63-D994D8B1C888}" type="presParOf" srcId="{0EA27F40-2F86-4317-9BA5-9A151FC65332}" destId="{037D3E8F-BC71-4EBC-82CE-96C3810C684A}" srcOrd="3" destOrd="0" presId="urn:microsoft.com/office/officeart/2008/layout/HalfCircleOrganizationChart"/>
    <dgm:cxn modelId="{BBAC703B-D96B-46C5-9EAA-DE56BB4BEC07}" type="presParOf" srcId="{F0F3E504-94F2-4B03-B31C-48E7AA7C54D6}" destId="{E8ED6333-CD41-4CE9-8CB1-B4E08FAFE919}" srcOrd="1" destOrd="0" presId="urn:microsoft.com/office/officeart/2008/layout/HalfCircleOrganizationChart"/>
    <dgm:cxn modelId="{6BCDD34F-6EF3-4E6B-AD7C-C094F93FE071}" type="presParOf" srcId="{F0F3E504-94F2-4B03-B31C-48E7AA7C54D6}" destId="{31E333A5-C3D9-4FE1-8608-980A3F4A2127}" srcOrd="2" destOrd="0" presId="urn:microsoft.com/office/officeart/2008/layout/HalfCircleOrganizationChart"/>
    <dgm:cxn modelId="{AF0DA7EE-DDAF-4557-B0B7-C1C662F02D2A}" type="presParOf" srcId="{151F7C1F-09F8-407C-A55E-A45CB48F124A}" destId="{FC563FD9-B508-4DE7-916C-95E33ADD4561}" srcOrd="2" destOrd="0" presId="urn:microsoft.com/office/officeart/2008/layout/HalfCircleOrganizationChart"/>
    <dgm:cxn modelId="{D36CB4B4-EACE-411F-A1E6-CEEB2BA44762}" type="presParOf" srcId="{510813B6-96FC-4534-AC06-E1E28C2AEE13}" destId="{EC5C811B-D685-4812-A558-661455B0CDAE}" srcOrd="2" destOrd="0" presId="urn:microsoft.com/office/officeart/2008/layout/HalfCircleOrganizationChart"/>
    <dgm:cxn modelId="{2EBF8B53-8E65-4EDB-A918-FBA356BBCE57}" type="presParOf" srcId="{D9080E68-1044-43D9-80F3-BA35D7E5B1E0}" destId="{51BF4BDB-B52A-4E0D-A9E5-C6425ABFF725}" srcOrd="2" destOrd="0" presId="urn:microsoft.com/office/officeart/2008/layout/HalfCircleOrganizationChart"/>
    <dgm:cxn modelId="{28926346-4384-4746-9C4C-3789382A551E}" type="presParOf" srcId="{9AA05653-336F-4876-A89D-2D3342F3B01C}" destId="{70B77C43-1B68-4724-A5A6-427C001E3F3F}" srcOrd="14" destOrd="0" presId="urn:microsoft.com/office/officeart/2008/layout/HalfCircleOrganizationChart"/>
    <dgm:cxn modelId="{39A49F3A-0637-4C22-9E7D-E0FD85C49252}" type="presParOf" srcId="{9AA05653-336F-4876-A89D-2D3342F3B01C}" destId="{D473A9A3-60F9-4426-A38C-A8CB0268335A}" srcOrd="15" destOrd="0" presId="urn:microsoft.com/office/officeart/2008/layout/HalfCircleOrganizationChart"/>
    <dgm:cxn modelId="{BBE108B8-A786-4211-8AE1-C525DAF704BA}" type="presParOf" srcId="{D473A9A3-60F9-4426-A38C-A8CB0268335A}" destId="{D56D4701-A56D-4FE1-AF6D-4D0EE1F1FEC3}" srcOrd="0" destOrd="0" presId="urn:microsoft.com/office/officeart/2008/layout/HalfCircleOrganizationChart"/>
    <dgm:cxn modelId="{8B1C63C5-B6FD-477F-B473-0A8C7E171897}" type="presParOf" srcId="{D56D4701-A56D-4FE1-AF6D-4D0EE1F1FEC3}" destId="{B68E5570-8696-4393-9287-9B7DDD45C74D}" srcOrd="0" destOrd="0" presId="urn:microsoft.com/office/officeart/2008/layout/HalfCircleOrganizationChart"/>
    <dgm:cxn modelId="{88CB2589-0A63-418B-8E65-0AA6737C4288}" type="presParOf" srcId="{D56D4701-A56D-4FE1-AF6D-4D0EE1F1FEC3}" destId="{72C5666F-E486-41BF-8943-B9CCC3FE266D}" srcOrd="1" destOrd="0" presId="urn:microsoft.com/office/officeart/2008/layout/HalfCircleOrganizationChart"/>
    <dgm:cxn modelId="{93C7936A-3686-438A-80E9-D3731CE93A28}" type="presParOf" srcId="{D56D4701-A56D-4FE1-AF6D-4D0EE1F1FEC3}" destId="{807B4A66-9F34-473C-827B-4A2D45546D84}" srcOrd="2" destOrd="0" presId="urn:microsoft.com/office/officeart/2008/layout/HalfCircleOrganizationChart"/>
    <dgm:cxn modelId="{629358E6-0DB1-427C-8605-548CCF188610}" type="presParOf" srcId="{D56D4701-A56D-4FE1-AF6D-4D0EE1F1FEC3}" destId="{9E6C84C1-C7A1-4FFB-9D18-A2BD613A3DD0}" srcOrd="3" destOrd="0" presId="urn:microsoft.com/office/officeart/2008/layout/HalfCircleOrganizationChart"/>
    <dgm:cxn modelId="{20A4A1CC-322E-473D-BAF5-DF22048037CE}" type="presParOf" srcId="{D473A9A3-60F9-4426-A38C-A8CB0268335A}" destId="{EBDE5F8B-6D78-479F-B549-8948C036F912}" srcOrd="1" destOrd="0" presId="urn:microsoft.com/office/officeart/2008/layout/HalfCircleOrganizationChart"/>
    <dgm:cxn modelId="{572018D1-1044-4C5A-8A74-01C1F10D9E70}" type="presParOf" srcId="{EBDE5F8B-6D78-479F-B549-8948C036F912}" destId="{F7AE1D80-D199-4F29-8936-8AAE5BD9B1D0}" srcOrd="0" destOrd="0" presId="urn:microsoft.com/office/officeart/2008/layout/HalfCircleOrganizationChart"/>
    <dgm:cxn modelId="{42F54A04-AF32-4A4E-83EF-28FFDB9C5336}" type="presParOf" srcId="{EBDE5F8B-6D78-479F-B549-8948C036F912}" destId="{AEF4AD41-7672-4AE5-8B75-2BF3842F09F9}" srcOrd="1" destOrd="0" presId="urn:microsoft.com/office/officeart/2008/layout/HalfCircleOrganizationChart"/>
    <dgm:cxn modelId="{38ABD13A-5D79-4DDC-8900-A14144B8BB7B}" type="presParOf" srcId="{AEF4AD41-7672-4AE5-8B75-2BF3842F09F9}" destId="{CB6B49C4-62B0-4006-80D8-DD1D6458D1F9}" srcOrd="0" destOrd="0" presId="urn:microsoft.com/office/officeart/2008/layout/HalfCircleOrganizationChart"/>
    <dgm:cxn modelId="{2B47D1BD-B6E4-4D30-8EF7-04D2CD37F817}" type="presParOf" srcId="{CB6B49C4-62B0-4006-80D8-DD1D6458D1F9}" destId="{4B680AFA-AE3E-48B8-BAF4-AA8C9BAE7AC2}" srcOrd="0" destOrd="0" presId="urn:microsoft.com/office/officeart/2008/layout/HalfCircleOrganizationChart"/>
    <dgm:cxn modelId="{0EEA448D-5D5F-4F4B-869E-F4D5C16FD64D}" type="presParOf" srcId="{CB6B49C4-62B0-4006-80D8-DD1D6458D1F9}" destId="{5732F605-2D00-4ADE-AA59-6D7E5000B82C}" srcOrd="1" destOrd="0" presId="urn:microsoft.com/office/officeart/2008/layout/HalfCircleOrganizationChart"/>
    <dgm:cxn modelId="{662892A9-2652-4C81-A3E6-E5474C5F1043}" type="presParOf" srcId="{CB6B49C4-62B0-4006-80D8-DD1D6458D1F9}" destId="{5C6D912A-AA46-4879-BB09-556F432610AA}" srcOrd="2" destOrd="0" presId="urn:microsoft.com/office/officeart/2008/layout/HalfCircleOrganizationChart"/>
    <dgm:cxn modelId="{B66F9F49-FB40-470D-A299-EE7972EE9BFC}" type="presParOf" srcId="{CB6B49C4-62B0-4006-80D8-DD1D6458D1F9}" destId="{BBCA532A-D29C-4D0F-BA0E-835B63E59355}" srcOrd="3" destOrd="0" presId="urn:microsoft.com/office/officeart/2008/layout/HalfCircleOrganizationChart"/>
    <dgm:cxn modelId="{834D43BC-69F8-4FF6-B82C-2703A516F3B7}" type="presParOf" srcId="{AEF4AD41-7672-4AE5-8B75-2BF3842F09F9}" destId="{857DF606-7514-4F9C-B660-5E60D7704B25}" srcOrd="1" destOrd="0" presId="urn:microsoft.com/office/officeart/2008/layout/HalfCircleOrganizationChart"/>
    <dgm:cxn modelId="{0B9D4E50-D09C-4F0E-AB79-258F393C6965}" type="presParOf" srcId="{857DF606-7514-4F9C-B660-5E60D7704B25}" destId="{163CDECC-91A7-4342-A4D6-38C8B72BBC40}" srcOrd="0" destOrd="0" presId="urn:microsoft.com/office/officeart/2008/layout/HalfCircleOrganizationChart"/>
    <dgm:cxn modelId="{0B17DC0F-2962-499D-9291-475F2FBF0DBC}" type="presParOf" srcId="{857DF606-7514-4F9C-B660-5E60D7704B25}" destId="{94867B13-D7EE-45AA-9646-D4723747F43D}" srcOrd="1" destOrd="0" presId="urn:microsoft.com/office/officeart/2008/layout/HalfCircleOrganizationChart"/>
    <dgm:cxn modelId="{0110194B-CF57-476B-9D95-3EB5D2F10B8D}" type="presParOf" srcId="{94867B13-D7EE-45AA-9646-D4723747F43D}" destId="{A1E37765-0B3C-420E-B796-17D532F12DBF}" srcOrd="0" destOrd="0" presId="urn:microsoft.com/office/officeart/2008/layout/HalfCircleOrganizationChart"/>
    <dgm:cxn modelId="{BD1BA245-7A33-4983-B87F-5BFC43C07D6B}" type="presParOf" srcId="{A1E37765-0B3C-420E-B796-17D532F12DBF}" destId="{0DBA419F-C555-4D53-8656-5E71A97A8DA8}" srcOrd="0" destOrd="0" presId="urn:microsoft.com/office/officeart/2008/layout/HalfCircleOrganizationChart"/>
    <dgm:cxn modelId="{598FD7D2-AF73-40F7-B19A-808A4B089CB6}" type="presParOf" srcId="{A1E37765-0B3C-420E-B796-17D532F12DBF}" destId="{756DD5E7-67FA-4175-A766-502588944791}" srcOrd="1" destOrd="0" presId="urn:microsoft.com/office/officeart/2008/layout/HalfCircleOrganizationChart"/>
    <dgm:cxn modelId="{2BE4641F-2CAF-4A6E-AAC7-057A768095D0}" type="presParOf" srcId="{A1E37765-0B3C-420E-B796-17D532F12DBF}" destId="{427D56F2-98F2-4E5D-8EB3-A839664433FB}" srcOrd="2" destOrd="0" presId="urn:microsoft.com/office/officeart/2008/layout/HalfCircleOrganizationChart"/>
    <dgm:cxn modelId="{DCBEA629-C470-4EBA-9D55-38EB67F0C06A}" type="presParOf" srcId="{A1E37765-0B3C-420E-B796-17D532F12DBF}" destId="{884836A1-52E5-4688-B248-7F0F827FF403}" srcOrd="3" destOrd="0" presId="urn:microsoft.com/office/officeart/2008/layout/HalfCircleOrganizationChart"/>
    <dgm:cxn modelId="{2CEE0A56-50BA-4F7A-A8AA-BE7497B281DA}" type="presParOf" srcId="{94867B13-D7EE-45AA-9646-D4723747F43D}" destId="{6356872C-6E21-4152-A6AC-A431ACC746EE}" srcOrd="1" destOrd="0" presId="urn:microsoft.com/office/officeart/2008/layout/HalfCircleOrganizationChart"/>
    <dgm:cxn modelId="{5262B60F-B1D8-4EBF-9755-0561666859A9}" type="presParOf" srcId="{6356872C-6E21-4152-A6AC-A431ACC746EE}" destId="{4EE6CA5F-6C9F-4D63-9A6B-6EE76A370775}" srcOrd="0" destOrd="0" presId="urn:microsoft.com/office/officeart/2008/layout/HalfCircleOrganizationChart"/>
    <dgm:cxn modelId="{2C284846-4DA6-453B-99B3-A53E59C791C2}" type="presParOf" srcId="{6356872C-6E21-4152-A6AC-A431ACC746EE}" destId="{4AEA79C6-33C7-41CA-A93D-2BB8BAC490CD}" srcOrd="1" destOrd="0" presId="urn:microsoft.com/office/officeart/2008/layout/HalfCircleOrganizationChart"/>
    <dgm:cxn modelId="{D8AE0A72-2E19-4D1D-ADA4-EF76C0A58950}" type="presParOf" srcId="{4AEA79C6-33C7-41CA-A93D-2BB8BAC490CD}" destId="{4B7E6246-F3CE-4F47-8EDB-39A6B89D29B8}" srcOrd="0" destOrd="0" presId="urn:microsoft.com/office/officeart/2008/layout/HalfCircleOrganizationChart"/>
    <dgm:cxn modelId="{FC977957-1EC1-42B7-A11E-B6248ED50547}" type="presParOf" srcId="{4B7E6246-F3CE-4F47-8EDB-39A6B89D29B8}" destId="{69AF9B6A-9947-40AF-8893-05B4C9B9E441}" srcOrd="0" destOrd="0" presId="urn:microsoft.com/office/officeart/2008/layout/HalfCircleOrganizationChart"/>
    <dgm:cxn modelId="{3865DD44-8576-459F-B137-5A82712EF18F}" type="presParOf" srcId="{4B7E6246-F3CE-4F47-8EDB-39A6B89D29B8}" destId="{6A37C9B5-995C-4CC1-8A03-AA512EF6F584}" srcOrd="1" destOrd="0" presId="urn:microsoft.com/office/officeart/2008/layout/HalfCircleOrganizationChart"/>
    <dgm:cxn modelId="{52773C93-95D5-454B-94CB-AFD04D0E3711}" type="presParOf" srcId="{4B7E6246-F3CE-4F47-8EDB-39A6B89D29B8}" destId="{6A3A1880-9C95-4F3A-81B7-E1AA8AE3D52C}" srcOrd="2" destOrd="0" presId="urn:microsoft.com/office/officeart/2008/layout/HalfCircleOrganizationChart"/>
    <dgm:cxn modelId="{ADC992EE-B886-4A92-9EDB-5C26CB9F90AA}" type="presParOf" srcId="{4B7E6246-F3CE-4F47-8EDB-39A6B89D29B8}" destId="{25F25F0E-1D83-4AF4-935D-0981B70900DD}" srcOrd="3" destOrd="0" presId="urn:microsoft.com/office/officeart/2008/layout/HalfCircleOrganizationChart"/>
    <dgm:cxn modelId="{573A62D0-758E-4B11-86DD-E5C9264A73B0}" type="presParOf" srcId="{4AEA79C6-33C7-41CA-A93D-2BB8BAC490CD}" destId="{BA7DAB89-F01E-4E32-9AB6-65531A5BB5DE}" srcOrd="1" destOrd="0" presId="urn:microsoft.com/office/officeart/2008/layout/HalfCircleOrganizationChart"/>
    <dgm:cxn modelId="{46086DA5-CF4F-435A-89DB-1C14B457CE4E}" type="presParOf" srcId="{4AEA79C6-33C7-41CA-A93D-2BB8BAC490CD}" destId="{3A4D9426-95A0-4410-90A7-F3BB6271C286}" srcOrd="2" destOrd="0" presId="urn:microsoft.com/office/officeart/2008/layout/HalfCircleOrganizationChart"/>
    <dgm:cxn modelId="{535DC4E4-408B-41B3-9D09-B48F1DEDD54D}" type="presParOf" srcId="{6356872C-6E21-4152-A6AC-A431ACC746EE}" destId="{CE096539-0940-4B9D-A836-379A943E0BD1}" srcOrd="2" destOrd="0" presId="urn:microsoft.com/office/officeart/2008/layout/HalfCircleOrganizationChart"/>
    <dgm:cxn modelId="{8CF732D8-736C-4DBF-8ECD-BF704143A7B7}" type="presParOf" srcId="{6356872C-6E21-4152-A6AC-A431ACC746EE}" destId="{7FF11293-4F3D-4B3B-9828-AB7BEF74A31D}" srcOrd="3" destOrd="0" presId="urn:microsoft.com/office/officeart/2008/layout/HalfCircleOrganizationChart"/>
    <dgm:cxn modelId="{B07633E4-BD91-410D-8DD3-2CC611AAB8CF}" type="presParOf" srcId="{7FF11293-4F3D-4B3B-9828-AB7BEF74A31D}" destId="{ACA59128-D94F-4CD3-B8CA-4ECC7F79F8DC}" srcOrd="0" destOrd="0" presId="urn:microsoft.com/office/officeart/2008/layout/HalfCircleOrganizationChart"/>
    <dgm:cxn modelId="{3F7E9C05-4109-4C81-8A50-21FCE2DBEC2A}" type="presParOf" srcId="{ACA59128-D94F-4CD3-B8CA-4ECC7F79F8DC}" destId="{A512A0FF-348E-4351-AB88-CC7DD2636A72}" srcOrd="0" destOrd="0" presId="urn:microsoft.com/office/officeart/2008/layout/HalfCircleOrganizationChart"/>
    <dgm:cxn modelId="{BB8424FB-2BF4-44C3-8315-6EDCC2248AA8}" type="presParOf" srcId="{ACA59128-D94F-4CD3-B8CA-4ECC7F79F8DC}" destId="{2533B9E7-9943-455F-AB22-D31234F6F6C5}" srcOrd="1" destOrd="0" presId="urn:microsoft.com/office/officeart/2008/layout/HalfCircleOrganizationChart"/>
    <dgm:cxn modelId="{B424DFFE-0F06-4DA3-AB0A-2605320F57A4}" type="presParOf" srcId="{ACA59128-D94F-4CD3-B8CA-4ECC7F79F8DC}" destId="{B30CD50B-7199-4D38-A61F-BA899150E94D}" srcOrd="2" destOrd="0" presId="urn:microsoft.com/office/officeart/2008/layout/HalfCircleOrganizationChart"/>
    <dgm:cxn modelId="{922635F3-1216-4ECD-8370-74A4BE937732}" type="presParOf" srcId="{ACA59128-D94F-4CD3-B8CA-4ECC7F79F8DC}" destId="{8EFA9CDA-D9AF-4C42-8871-A45C748D3655}" srcOrd="3" destOrd="0" presId="urn:microsoft.com/office/officeart/2008/layout/HalfCircleOrganizationChart"/>
    <dgm:cxn modelId="{EA2F24FF-3680-4E97-86C6-AC865CE46B00}" type="presParOf" srcId="{7FF11293-4F3D-4B3B-9828-AB7BEF74A31D}" destId="{51B1B398-2F26-456D-A360-106AE2FF5F4E}" srcOrd="1" destOrd="0" presId="urn:microsoft.com/office/officeart/2008/layout/HalfCircleOrganizationChart"/>
    <dgm:cxn modelId="{46ACCDEB-DD4E-4440-8BED-BD4EF505A733}" type="presParOf" srcId="{7FF11293-4F3D-4B3B-9828-AB7BEF74A31D}" destId="{12FC92D0-0550-4A05-AC4D-A03D1AC0C4ED}" srcOrd="2" destOrd="0" presId="urn:microsoft.com/office/officeart/2008/layout/HalfCircleOrganizationChart"/>
    <dgm:cxn modelId="{8485A5B1-4227-4937-A902-9C4DCD52C2AC}" type="presParOf" srcId="{94867B13-D7EE-45AA-9646-D4723747F43D}" destId="{8214DA13-7A06-4AD8-87B5-A7E53D44E0CB}" srcOrd="2" destOrd="0" presId="urn:microsoft.com/office/officeart/2008/layout/HalfCircleOrganizationChart"/>
    <dgm:cxn modelId="{EE295F82-1007-4FF8-BC12-29EDA9605077}" type="presParOf" srcId="{AEF4AD41-7672-4AE5-8B75-2BF3842F09F9}" destId="{E1F84701-C299-43F3-8814-2CC3CC5A4B2D}" srcOrd="2" destOrd="0" presId="urn:microsoft.com/office/officeart/2008/layout/HalfCircleOrganizationChart"/>
    <dgm:cxn modelId="{936DCBF4-A3CB-42EA-85F1-8627C3C2BBD3}" type="presParOf" srcId="{D473A9A3-60F9-4426-A38C-A8CB0268335A}" destId="{067AC3C9-177E-4ABC-A96A-DC3B5F4EE9FA}" srcOrd="2" destOrd="0" presId="urn:microsoft.com/office/officeart/2008/layout/HalfCircleOrganizationChart"/>
    <dgm:cxn modelId="{D27A9EFD-01D1-41E8-B2EA-9D50867A5B3F}" type="presParOf" srcId="{88E7C5D6-4CC2-452D-98E9-0D0350CEABAD}" destId="{16B20951-68A1-4365-A70D-A9A44672817E}" srcOrd="2" destOrd="0" presId="urn:microsoft.com/office/officeart/2008/layout/HalfCircleOrganizationChart"/>
    <dgm:cxn modelId="{4BE1F34E-D204-405E-A1E0-ED536C1067DE}" type="presParOf" srcId="{939ACDAE-38D0-4D68-BABB-F5B3AC09D60D}" destId="{677D2CD8-743C-493E-87AF-12BA9F2E8878}" srcOrd="2" destOrd="0" presId="urn:microsoft.com/office/officeart/2008/layout/HalfCircleOrganizationChart"/>
    <dgm:cxn modelId="{622A8470-8B2E-428F-89BD-98AF6A8179A8}" type="presParOf" srcId="{7ED8E760-5EA4-46F7-98BC-C7486E0FAA99}" destId="{257F9870-EEB1-4EB2-9B89-271025BCE9DD}" srcOrd="1" destOrd="0" presId="urn:microsoft.com/office/officeart/2008/layout/HalfCircleOrganizationChart"/>
    <dgm:cxn modelId="{663EEF00-D965-4BC3-9773-EEDF876725AD}" type="presParOf" srcId="{257F9870-EEB1-4EB2-9B89-271025BCE9DD}" destId="{25BD3646-4B42-4F5D-A7C7-D257118C49C3}" srcOrd="0" destOrd="0" presId="urn:microsoft.com/office/officeart/2008/layout/HalfCircleOrganizationChart"/>
    <dgm:cxn modelId="{52263E4C-DB59-46DD-AEEF-6D6D073AE7ED}" type="presParOf" srcId="{25BD3646-4B42-4F5D-A7C7-D257118C49C3}" destId="{0B0F9F3D-47D7-410E-8153-2FB42803533A}" srcOrd="0" destOrd="0" presId="urn:microsoft.com/office/officeart/2008/layout/HalfCircleOrganizationChart"/>
    <dgm:cxn modelId="{EFD84605-6380-426B-9F1B-425AD279BA6A}" type="presParOf" srcId="{25BD3646-4B42-4F5D-A7C7-D257118C49C3}" destId="{EB44A3B1-4981-45BF-BFD7-43E3DC928B5E}" srcOrd="1" destOrd="0" presId="urn:microsoft.com/office/officeart/2008/layout/HalfCircleOrganizationChart"/>
    <dgm:cxn modelId="{CCDEB2EA-DEFF-4DA3-B94B-78932196C321}" type="presParOf" srcId="{25BD3646-4B42-4F5D-A7C7-D257118C49C3}" destId="{22E857F9-3E6F-471A-9E5E-2C6DE6927BC1}" srcOrd="2" destOrd="0" presId="urn:microsoft.com/office/officeart/2008/layout/HalfCircleOrganizationChart"/>
    <dgm:cxn modelId="{1854DB3C-7BE6-4210-9F51-204B3BF5F742}" type="presParOf" srcId="{25BD3646-4B42-4F5D-A7C7-D257118C49C3}" destId="{24026342-18E4-4FA3-AB0D-923BF4E51F53}" srcOrd="3" destOrd="0" presId="urn:microsoft.com/office/officeart/2008/layout/HalfCircleOrganizationChart"/>
    <dgm:cxn modelId="{9A6C9588-E0A6-4B8C-AE68-54DFBF1B03EE}" type="presParOf" srcId="{257F9870-EEB1-4EB2-9B89-271025BCE9DD}" destId="{E800499E-DAB0-4A65-BC00-8F8B953A03A9}" srcOrd="1" destOrd="0" presId="urn:microsoft.com/office/officeart/2008/layout/HalfCircleOrganizationChart"/>
    <dgm:cxn modelId="{5CED91F6-EF44-45D6-9B4E-CF0ECB0E229B}" type="presParOf" srcId="{257F9870-EEB1-4EB2-9B89-271025BCE9DD}" destId="{5A939B52-A84D-48D1-8197-683BDC439DBB}" srcOrd="2" destOrd="0" presId="urn:microsoft.com/office/officeart/2008/layout/HalfCircleOrganizationChart"/>
    <dgm:cxn modelId="{3249B421-91EF-4DED-92DC-91C1A4604978}" type="presParOf" srcId="{7ED8E760-5EA4-46F7-98BC-C7486E0FAA99}" destId="{C0753B5A-0402-4BEB-AB61-95CC9363BE6E}" srcOrd="2" destOrd="0" presId="urn:microsoft.com/office/officeart/2008/layout/HalfCircleOrganizationChart"/>
    <dgm:cxn modelId="{C1CEF411-52E3-4997-9050-3C1FA7F42166}" type="presParOf" srcId="{C0753B5A-0402-4BEB-AB61-95CC9363BE6E}" destId="{705F7C5C-B3C4-48E6-A2FF-8446E04FF338}" srcOrd="0" destOrd="0" presId="urn:microsoft.com/office/officeart/2008/layout/HalfCircleOrganizationChart"/>
    <dgm:cxn modelId="{06F5643B-6E4C-4A17-8BD5-D2203DF4606B}" type="presParOf" srcId="{705F7C5C-B3C4-48E6-A2FF-8446E04FF338}" destId="{B367116E-5379-4180-B623-5DF3FA4623D6}" srcOrd="0" destOrd="0" presId="urn:microsoft.com/office/officeart/2008/layout/HalfCircleOrganizationChart"/>
    <dgm:cxn modelId="{C79FD96F-19EE-4982-B723-8A9904100CB3}" type="presParOf" srcId="{705F7C5C-B3C4-48E6-A2FF-8446E04FF338}" destId="{7BB03465-DE11-48D6-8C1C-22B982E4B369}" srcOrd="1" destOrd="0" presId="urn:microsoft.com/office/officeart/2008/layout/HalfCircleOrganizationChart"/>
    <dgm:cxn modelId="{22F25CE0-6E2D-4FF7-8DD2-F728CCBD49BE}" type="presParOf" srcId="{705F7C5C-B3C4-48E6-A2FF-8446E04FF338}" destId="{97DC199A-E4E5-4759-BDA7-FA53FC40CD7C}" srcOrd="2" destOrd="0" presId="urn:microsoft.com/office/officeart/2008/layout/HalfCircleOrganizationChart"/>
    <dgm:cxn modelId="{D28F151F-8156-46B6-A01B-0FF9764D259A}" type="presParOf" srcId="{705F7C5C-B3C4-48E6-A2FF-8446E04FF338}" destId="{7F7A8DE9-4F36-49C4-ABFF-27D30613AAFB}" srcOrd="3" destOrd="0" presId="urn:microsoft.com/office/officeart/2008/layout/HalfCircleOrganizationChart"/>
    <dgm:cxn modelId="{E446FC09-44B2-45A8-9B75-9FE45FA6A97B}" type="presParOf" srcId="{C0753B5A-0402-4BEB-AB61-95CC9363BE6E}" destId="{07704634-7DDB-4F65-8F4E-C9321200DD1F}" srcOrd="1" destOrd="0" presId="urn:microsoft.com/office/officeart/2008/layout/HalfCircleOrganizationChart"/>
    <dgm:cxn modelId="{E7AD59F8-B0F2-4675-ACCC-2A4C2F3E5EA0}" type="presParOf" srcId="{C0753B5A-0402-4BEB-AB61-95CC9363BE6E}" destId="{8AF5A1E8-BD92-4ACE-8540-1A3CEB9FF857}" srcOrd="2" destOrd="0" presId="urn:microsoft.com/office/officeart/2008/layout/HalfCircleOrganizationChar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0F459C-BAAE-5F4F-BB0E-EB0F8C5E54FE}" type="doc">
      <dgm:prSet loTypeId="urn:microsoft.com/office/officeart/2005/8/layout/orgChart1" loCatId="" qsTypeId="urn:microsoft.com/office/officeart/2005/8/quickstyle/simple2" qsCatId="simple" csTypeId="urn:microsoft.com/office/officeart/2005/8/colors/accent0_1" csCatId="mainScheme" phldr="1"/>
      <dgm:spPr/>
      <dgm:t>
        <a:bodyPr/>
        <a:lstStyle/>
        <a:p>
          <a:endParaRPr lang="en-US"/>
        </a:p>
      </dgm:t>
    </dgm:pt>
    <dgm:pt modelId="{786D5239-BC6E-BC45-9A70-1A2A00F12D24}">
      <dgm:prSet phldrT="[Text]"/>
      <dgm:spPr/>
      <dgm:t>
        <a:bodyPr/>
        <a:lstStyle/>
        <a:p>
          <a:r>
            <a:rPr lang="en-US">
              <a:latin typeface="Times New Roman" panose="02020603050405020304" pitchFamily="18" charset="0"/>
              <a:cs typeface="Times New Roman" panose="02020603050405020304" pitchFamily="18" charset="0"/>
            </a:rPr>
            <a:t>1.0 Payload</a:t>
          </a:r>
        </a:p>
      </dgm:t>
    </dgm:pt>
    <dgm:pt modelId="{52BC7EE7-AD11-A941-B104-238972DF07C1}" type="parTrans" cxnId="{FDCEA4C4-C8A6-5242-812D-43E31C5E2ADF}">
      <dgm:prSet/>
      <dgm:spPr/>
      <dgm:t>
        <a:bodyPr/>
        <a:lstStyle/>
        <a:p>
          <a:endParaRPr lang="en-US"/>
        </a:p>
      </dgm:t>
    </dgm:pt>
    <dgm:pt modelId="{191CE56D-6B5A-6544-A8D4-49C4F8150AEB}" type="sibTrans" cxnId="{FDCEA4C4-C8A6-5242-812D-43E31C5E2ADF}">
      <dgm:prSet/>
      <dgm:spPr/>
      <dgm:t>
        <a:bodyPr/>
        <a:lstStyle/>
        <a:p>
          <a:endParaRPr lang="en-US"/>
        </a:p>
      </dgm:t>
    </dgm:pt>
    <dgm:pt modelId="{0614FDE4-C52E-F044-9CC0-09DBE3C3B122}">
      <dgm:prSet phldrT="[Text]"/>
      <dgm:spPr/>
      <dgm:t>
        <a:bodyPr/>
        <a:lstStyle/>
        <a:p>
          <a:r>
            <a:rPr lang="en-US">
              <a:latin typeface="Times New Roman" panose="02020603050405020304" pitchFamily="18" charset="0"/>
              <a:cs typeface="Times New Roman" panose="02020603050405020304" pitchFamily="18" charset="0"/>
            </a:rPr>
            <a:t>0.0 Spacecraft</a:t>
          </a:r>
        </a:p>
      </dgm:t>
    </dgm:pt>
    <dgm:pt modelId="{93C80515-E0DF-8141-A072-02FF8075D93A}" type="sibTrans" cxnId="{5E97C838-83C6-A644-8A2B-7B714EF9C946}">
      <dgm:prSet/>
      <dgm:spPr/>
      <dgm:t>
        <a:bodyPr/>
        <a:lstStyle/>
        <a:p>
          <a:endParaRPr lang="en-US"/>
        </a:p>
      </dgm:t>
    </dgm:pt>
    <dgm:pt modelId="{ADE18958-7650-3B41-A8DB-ADAFC247E216}" type="parTrans" cxnId="{5E97C838-83C6-A644-8A2B-7B714EF9C946}">
      <dgm:prSet/>
      <dgm:spPr/>
      <dgm:t>
        <a:bodyPr/>
        <a:lstStyle/>
        <a:p>
          <a:endParaRPr lang="en-US"/>
        </a:p>
      </dgm:t>
    </dgm:pt>
    <dgm:pt modelId="{F371DECB-7659-F84F-8DF5-869E423EAF82}">
      <dgm:prSet/>
      <dgm:spPr/>
      <dgm:t>
        <a:bodyPr/>
        <a:lstStyle/>
        <a:p>
          <a:r>
            <a:rPr lang="en-US">
              <a:latin typeface="Times New Roman" panose="02020603050405020304" pitchFamily="18" charset="0"/>
              <a:cs typeface="Times New Roman" panose="02020603050405020304" pitchFamily="18" charset="0"/>
            </a:rPr>
            <a:t>2.0 Structure</a:t>
          </a:r>
        </a:p>
      </dgm:t>
    </dgm:pt>
    <dgm:pt modelId="{1523A4CE-95FE-4B48-A482-0E1136FA517E}" type="parTrans" cxnId="{801F40CB-774C-3641-9A88-F5FAAF9B330F}">
      <dgm:prSet/>
      <dgm:spPr/>
      <dgm:t>
        <a:bodyPr/>
        <a:lstStyle/>
        <a:p>
          <a:endParaRPr lang="en-US"/>
        </a:p>
      </dgm:t>
    </dgm:pt>
    <dgm:pt modelId="{A4E79822-4BCA-EA4D-BBD7-8238F3FFF61D}" type="sibTrans" cxnId="{801F40CB-774C-3641-9A88-F5FAAF9B330F}">
      <dgm:prSet/>
      <dgm:spPr/>
      <dgm:t>
        <a:bodyPr/>
        <a:lstStyle/>
        <a:p>
          <a:endParaRPr lang="en-US"/>
        </a:p>
      </dgm:t>
    </dgm:pt>
    <dgm:pt modelId="{450F918C-93B2-D44D-9D8D-893462E26B33}">
      <dgm:prSet/>
      <dgm:spPr/>
      <dgm:t>
        <a:bodyPr/>
        <a:lstStyle/>
        <a:p>
          <a:r>
            <a:rPr lang="en-US">
              <a:latin typeface="Times New Roman" panose="02020603050405020304" pitchFamily="18" charset="0"/>
              <a:cs typeface="Times New Roman" panose="02020603050405020304" pitchFamily="18" charset="0"/>
            </a:rPr>
            <a:t>4.0 Power</a:t>
          </a:r>
        </a:p>
      </dgm:t>
    </dgm:pt>
    <dgm:pt modelId="{A7CD07CF-3A6F-1D42-B12F-F4FD989CABEF}" type="parTrans" cxnId="{E445E8F1-1C41-0D40-9044-1CDB3DC2AB45}">
      <dgm:prSet/>
      <dgm:spPr/>
      <dgm:t>
        <a:bodyPr/>
        <a:lstStyle/>
        <a:p>
          <a:endParaRPr lang="en-US"/>
        </a:p>
      </dgm:t>
    </dgm:pt>
    <dgm:pt modelId="{31ACEF32-EA01-204B-98FE-D35751E14922}" type="sibTrans" cxnId="{E445E8F1-1C41-0D40-9044-1CDB3DC2AB45}">
      <dgm:prSet/>
      <dgm:spPr/>
      <dgm:t>
        <a:bodyPr/>
        <a:lstStyle/>
        <a:p>
          <a:endParaRPr lang="en-US"/>
        </a:p>
      </dgm:t>
    </dgm:pt>
    <dgm:pt modelId="{0B9B09BE-0FAE-B449-9082-EEC72C2C2B55}">
      <dgm:prSet/>
      <dgm:spPr/>
      <dgm:t>
        <a:bodyPr/>
        <a:lstStyle/>
        <a:p>
          <a:r>
            <a:rPr lang="en-US">
              <a:latin typeface="Times New Roman" panose="02020603050405020304" pitchFamily="18" charset="0"/>
              <a:cs typeface="Times New Roman" panose="02020603050405020304" pitchFamily="18" charset="0"/>
            </a:rPr>
            <a:t>3.0 Thermal Control</a:t>
          </a:r>
        </a:p>
      </dgm:t>
    </dgm:pt>
    <dgm:pt modelId="{ED6A8176-7EA2-3149-A9E2-D8544EA91697}" type="sibTrans" cxnId="{71AE4B94-F9DC-7742-BAAE-6C1D83082AE7}">
      <dgm:prSet/>
      <dgm:spPr/>
      <dgm:t>
        <a:bodyPr/>
        <a:lstStyle/>
        <a:p>
          <a:endParaRPr lang="en-US"/>
        </a:p>
      </dgm:t>
    </dgm:pt>
    <dgm:pt modelId="{1FDFF801-50AF-084E-9A34-34860D7EF9E0}" type="parTrans" cxnId="{71AE4B94-F9DC-7742-BAAE-6C1D83082AE7}">
      <dgm:prSet/>
      <dgm:spPr/>
      <dgm:t>
        <a:bodyPr/>
        <a:lstStyle/>
        <a:p>
          <a:endParaRPr lang="en-US"/>
        </a:p>
      </dgm:t>
    </dgm:pt>
    <dgm:pt modelId="{96DDA3E4-F3FC-BE48-B17E-0FE848469D8A}">
      <dgm:prSet phldrT="[Text]"/>
      <dgm:spPr/>
      <dgm:t>
        <a:bodyPr/>
        <a:lstStyle/>
        <a:p>
          <a:pPr rtl="0"/>
          <a:r>
            <a:rPr lang="en-US">
              <a:latin typeface="Times New Roman" panose="02020603050405020304" pitchFamily="18" charset="0"/>
              <a:cs typeface="Times New Roman" panose="02020603050405020304" pitchFamily="18" charset="0"/>
            </a:rPr>
            <a:t>1.1 MARCI</a:t>
          </a:r>
        </a:p>
      </dgm:t>
    </dgm:pt>
    <dgm:pt modelId="{1685ECA3-7707-534A-B55A-F634E8A3E3E2}" type="parTrans" cxnId="{27B63B36-24C9-F54A-80B2-2FA867DEF495}">
      <dgm:prSet/>
      <dgm:spPr/>
      <dgm:t>
        <a:bodyPr/>
        <a:lstStyle/>
        <a:p>
          <a:endParaRPr lang="en-US"/>
        </a:p>
      </dgm:t>
    </dgm:pt>
    <dgm:pt modelId="{3840F45F-80D5-3445-B1C2-F37DF0FAFB36}" type="sibTrans" cxnId="{27B63B36-24C9-F54A-80B2-2FA867DEF495}">
      <dgm:prSet/>
      <dgm:spPr/>
      <dgm:t>
        <a:bodyPr/>
        <a:lstStyle/>
        <a:p>
          <a:endParaRPr lang="en-US"/>
        </a:p>
      </dgm:t>
    </dgm:pt>
    <dgm:pt modelId="{9762C7E8-BEC8-9041-8934-F749677FE749}">
      <dgm:prSet phldrT="[Text]"/>
      <dgm:spPr/>
      <dgm:t>
        <a:bodyPr/>
        <a:lstStyle/>
        <a:p>
          <a:r>
            <a:rPr lang="en-US">
              <a:latin typeface="Times New Roman" panose="02020603050405020304" pitchFamily="18" charset="0"/>
              <a:cs typeface="Times New Roman" panose="02020603050405020304" pitchFamily="18" charset="0"/>
            </a:rPr>
            <a:t>1.2 TLS</a:t>
          </a:r>
        </a:p>
      </dgm:t>
    </dgm:pt>
    <dgm:pt modelId="{58F48221-9547-A644-9D84-E84D7EABA116}" type="parTrans" cxnId="{31E4C083-7DE4-DA4D-8F5F-4CA11584ACD1}">
      <dgm:prSet/>
      <dgm:spPr/>
      <dgm:t>
        <a:bodyPr/>
        <a:lstStyle/>
        <a:p>
          <a:endParaRPr lang="en-US"/>
        </a:p>
      </dgm:t>
    </dgm:pt>
    <dgm:pt modelId="{9C6C5707-02F8-A84D-A32D-A6C9E0C221AB}" type="sibTrans" cxnId="{31E4C083-7DE4-DA4D-8F5F-4CA11584ACD1}">
      <dgm:prSet/>
      <dgm:spPr/>
      <dgm:t>
        <a:bodyPr/>
        <a:lstStyle/>
        <a:p>
          <a:endParaRPr lang="en-US"/>
        </a:p>
      </dgm:t>
    </dgm:pt>
    <dgm:pt modelId="{02E7869A-3503-AA41-98D5-B8D54B6FF854}">
      <dgm:prSet/>
      <dgm:spPr/>
      <dgm:t>
        <a:bodyPr/>
        <a:lstStyle/>
        <a:p>
          <a:r>
            <a:rPr lang="en-US">
              <a:latin typeface="Times New Roman" panose="02020603050405020304" pitchFamily="18" charset="0"/>
              <a:cs typeface="Times New Roman" panose="02020603050405020304" pitchFamily="18" charset="0"/>
            </a:rPr>
            <a:t>1.3 MASPEX</a:t>
          </a:r>
        </a:p>
      </dgm:t>
    </dgm:pt>
    <dgm:pt modelId="{BCBA3BA8-A9A2-FB4D-B81B-59FB1911B709}" type="parTrans" cxnId="{0ACE360E-6B96-9B46-A13B-A027F75A8711}">
      <dgm:prSet/>
      <dgm:spPr/>
      <dgm:t>
        <a:bodyPr/>
        <a:lstStyle/>
        <a:p>
          <a:endParaRPr lang="en-US"/>
        </a:p>
      </dgm:t>
    </dgm:pt>
    <dgm:pt modelId="{9B0377EB-F353-4E47-814C-D1E5CF6B9DB0}" type="sibTrans" cxnId="{0ACE360E-6B96-9B46-A13B-A027F75A8711}">
      <dgm:prSet/>
      <dgm:spPr/>
      <dgm:t>
        <a:bodyPr/>
        <a:lstStyle/>
        <a:p>
          <a:endParaRPr lang="en-US"/>
        </a:p>
      </dgm:t>
    </dgm:pt>
    <dgm:pt modelId="{3BE595E3-871C-1E4E-929F-3074E6A5AE61}">
      <dgm:prSet/>
      <dgm:spPr/>
      <dgm:t>
        <a:bodyPr/>
        <a:lstStyle/>
        <a:p>
          <a:r>
            <a:rPr lang="en-US">
              <a:latin typeface="Times New Roman" panose="02020603050405020304" pitchFamily="18" charset="0"/>
              <a:cs typeface="Times New Roman" panose="02020603050405020304" pitchFamily="18" charset="0"/>
            </a:rPr>
            <a:t>2.1 Gondola </a:t>
          </a:r>
        </a:p>
      </dgm:t>
    </dgm:pt>
    <dgm:pt modelId="{8157385F-93D8-4B41-8D82-77B1371606A6}" type="parTrans" cxnId="{DBA68C2D-0C6C-5844-83C9-C35C0BF1314B}">
      <dgm:prSet/>
      <dgm:spPr/>
      <dgm:t>
        <a:bodyPr/>
        <a:lstStyle/>
        <a:p>
          <a:endParaRPr lang="en-US"/>
        </a:p>
      </dgm:t>
    </dgm:pt>
    <dgm:pt modelId="{2CE05AF8-C594-4043-97E7-850C1A27E821}" type="sibTrans" cxnId="{DBA68C2D-0C6C-5844-83C9-C35C0BF1314B}">
      <dgm:prSet/>
      <dgm:spPr/>
      <dgm:t>
        <a:bodyPr/>
        <a:lstStyle/>
        <a:p>
          <a:endParaRPr lang="en-US"/>
        </a:p>
      </dgm:t>
    </dgm:pt>
    <dgm:pt modelId="{180F7451-67D9-5E4B-9FE2-CADC4DB5882B}">
      <dgm:prSet/>
      <dgm:spPr/>
      <dgm:t>
        <a:bodyPr/>
        <a:lstStyle/>
        <a:p>
          <a:r>
            <a:rPr lang="en-US">
              <a:latin typeface="Times New Roman" panose="02020603050405020304" pitchFamily="18" charset="0"/>
              <a:cs typeface="Times New Roman" panose="02020603050405020304" pitchFamily="18" charset="0"/>
            </a:rPr>
            <a:t>2.2 Mechanisms </a:t>
          </a:r>
        </a:p>
      </dgm:t>
    </dgm:pt>
    <dgm:pt modelId="{AC1EE250-DEAA-964C-BBEF-A31FA9190345}" type="parTrans" cxnId="{290769B2-5209-FC48-86A5-B04A69EAE009}">
      <dgm:prSet/>
      <dgm:spPr/>
      <dgm:t>
        <a:bodyPr/>
        <a:lstStyle/>
        <a:p>
          <a:endParaRPr lang="en-US"/>
        </a:p>
      </dgm:t>
    </dgm:pt>
    <dgm:pt modelId="{6F96E6CD-F45C-4E46-8428-5D0D53BF39DA}" type="sibTrans" cxnId="{290769B2-5209-FC48-86A5-B04A69EAE009}">
      <dgm:prSet/>
      <dgm:spPr/>
      <dgm:t>
        <a:bodyPr/>
        <a:lstStyle/>
        <a:p>
          <a:endParaRPr lang="en-US"/>
        </a:p>
      </dgm:t>
    </dgm:pt>
    <dgm:pt modelId="{BBCB45A1-F5AD-524E-8646-BED825494C72}">
      <dgm:prSet/>
      <dgm:spPr/>
      <dgm:t>
        <a:bodyPr/>
        <a:lstStyle/>
        <a:p>
          <a:r>
            <a:rPr lang="en-US">
              <a:latin typeface="Times New Roman" panose="02020603050405020304" pitchFamily="18" charset="0"/>
              <a:cs typeface="Times New Roman" panose="02020603050405020304" pitchFamily="18" charset="0"/>
            </a:rPr>
            <a:t>2.3 Internal frame </a:t>
          </a:r>
        </a:p>
      </dgm:t>
    </dgm:pt>
    <dgm:pt modelId="{2649B27F-ECF4-D243-90FA-26612A9A8512}" type="parTrans" cxnId="{CB8DC5DF-C98C-8045-82E8-AC80845B59DD}">
      <dgm:prSet/>
      <dgm:spPr/>
      <dgm:t>
        <a:bodyPr/>
        <a:lstStyle/>
        <a:p>
          <a:endParaRPr lang="en-US"/>
        </a:p>
      </dgm:t>
    </dgm:pt>
    <dgm:pt modelId="{CBEA08CF-4F7A-E344-B399-F7F76CCF2EA9}" type="sibTrans" cxnId="{CB8DC5DF-C98C-8045-82E8-AC80845B59DD}">
      <dgm:prSet/>
      <dgm:spPr/>
      <dgm:t>
        <a:bodyPr/>
        <a:lstStyle/>
        <a:p>
          <a:endParaRPr lang="en-US"/>
        </a:p>
      </dgm:t>
    </dgm:pt>
    <dgm:pt modelId="{BFD7C76B-E40F-F141-BD4D-21A0572CFEE7}">
      <dgm:prSet/>
      <dgm:spPr/>
      <dgm:t>
        <a:bodyPr/>
        <a:lstStyle/>
        <a:p>
          <a:r>
            <a:rPr lang="en-US">
              <a:latin typeface="Times New Roman" panose="02020603050405020304" pitchFamily="18" charset="0"/>
              <a:cs typeface="Times New Roman" panose="02020603050405020304" pitchFamily="18" charset="0"/>
            </a:rPr>
            <a:t>3.1 High-emissivity outer coating </a:t>
          </a:r>
        </a:p>
      </dgm:t>
    </dgm:pt>
    <dgm:pt modelId="{DF979777-F3C0-DE40-BB44-E70E4A41A73B}" type="parTrans" cxnId="{669138E3-6244-3D4A-870A-85CE6E165D70}">
      <dgm:prSet/>
      <dgm:spPr/>
      <dgm:t>
        <a:bodyPr/>
        <a:lstStyle/>
        <a:p>
          <a:endParaRPr lang="en-US"/>
        </a:p>
      </dgm:t>
    </dgm:pt>
    <dgm:pt modelId="{780583C5-A9B1-D944-865B-A85880F7D73C}" type="sibTrans" cxnId="{669138E3-6244-3D4A-870A-85CE6E165D70}">
      <dgm:prSet/>
      <dgm:spPr/>
      <dgm:t>
        <a:bodyPr/>
        <a:lstStyle/>
        <a:p>
          <a:endParaRPr lang="en-US"/>
        </a:p>
      </dgm:t>
    </dgm:pt>
    <dgm:pt modelId="{00A71C93-D4FF-C645-BA70-75C28BDED2AF}">
      <dgm:prSet/>
      <dgm:spPr/>
      <dgm:t>
        <a:bodyPr/>
        <a:lstStyle/>
        <a:p>
          <a:r>
            <a:rPr lang="en-US">
              <a:latin typeface="Times New Roman" panose="02020603050405020304" pitchFamily="18" charset="0"/>
              <a:cs typeface="Times New Roman" panose="02020603050405020304" pitchFamily="18" charset="0"/>
            </a:rPr>
            <a:t>4.1 Hydrogen fuel cell</a:t>
          </a:r>
        </a:p>
      </dgm:t>
    </dgm:pt>
    <dgm:pt modelId="{0EE08A55-67F0-C64B-B471-FD5D67271DDC}" type="parTrans" cxnId="{A153AAC6-2246-1A41-ACF6-F6BE0F4EA200}">
      <dgm:prSet/>
      <dgm:spPr/>
      <dgm:t>
        <a:bodyPr/>
        <a:lstStyle/>
        <a:p>
          <a:endParaRPr lang="en-US"/>
        </a:p>
      </dgm:t>
    </dgm:pt>
    <dgm:pt modelId="{2FCD7856-3E97-EE47-8178-7D532FFC5853}" type="sibTrans" cxnId="{A153AAC6-2246-1A41-ACF6-F6BE0F4EA200}">
      <dgm:prSet/>
      <dgm:spPr/>
      <dgm:t>
        <a:bodyPr/>
        <a:lstStyle/>
        <a:p>
          <a:endParaRPr lang="en-US"/>
        </a:p>
      </dgm:t>
    </dgm:pt>
    <dgm:pt modelId="{900B2C3A-6E81-445F-A579-12FB192BD9B7}">
      <dgm:prSet phldrT="[Text]"/>
      <dgm:spPr/>
      <dgm:t>
        <a:bodyPr/>
        <a:lstStyle/>
        <a:p>
          <a:r>
            <a:rPr lang="en-US">
              <a:latin typeface="Times New Roman" panose="02020603050405020304" pitchFamily="18" charset="0"/>
              <a:cs typeface="Times New Roman" panose="02020603050405020304" pitchFamily="18" charset="0"/>
            </a:rPr>
            <a:t>5.0 Communications</a:t>
          </a:r>
        </a:p>
      </dgm:t>
    </dgm:pt>
    <dgm:pt modelId="{40A161C9-DF01-4081-8E40-74B38CE762E8}" type="parTrans" cxnId="{AF99F6AB-3C2F-455F-9AE7-7DE749C59031}">
      <dgm:prSet/>
      <dgm:spPr/>
      <dgm:t>
        <a:bodyPr/>
        <a:lstStyle/>
        <a:p>
          <a:endParaRPr lang="en-US"/>
        </a:p>
      </dgm:t>
    </dgm:pt>
    <dgm:pt modelId="{3FD30C17-46C2-4916-89F1-0221A0BB941A}" type="sibTrans" cxnId="{AF99F6AB-3C2F-455F-9AE7-7DE749C59031}">
      <dgm:prSet/>
      <dgm:spPr/>
      <dgm:t>
        <a:bodyPr/>
        <a:lstStyle/>
        <a:p>
          <a:endParaRPr lang="en-US"/>
        </a:p>
      </dgm:t>
    </dgm:pt>
    <dgm:pt modelId="{D5CA66CA-989C-4082-A241-6C95FEFD14AA}">
      <dgm:prSet/>
      <dgm:spPr/>
      <dgm:t>
        <a:bodyPr/>
        <a:lstStyle/>
        <a:p>
          <a:r>
            <a:rPr lang="en-US">
              <a:latin typeface="Times New Roman" panose="02020603050405020304" pitchFamily="18" charset="0"/>
              <a:cs typeface="Times New Roman" panose="02020603050405020304" pitchFamily="18" charset="0"/>
            </a:rPr>
            <a:t>5.2 Transceiver</a:t>
          </a:r>
        </a:p>
      </dgm:t>
    </dgm:pt>
    <dgm:pt modelId="{BA76371B-CFAE-4B91-AD30-8C808EB4D7C5}" type="parTrans" cxnId="{C149F576-2F3D-4475-8AB1-41831919DF45}">
      <dgm:prSet/>
      <dgm:spPr/>
      <dgm:t>
        <a:bodyPr/>
        <a:lstStyle/>
        <a:p>
          <a:endParaRPr lang="en-US"/>
        </a:p>
      </dgm:t>
    </dgm:pt>
    <dgm:pt modelId="{89C4AF68-05F3-4F3C-A063-DA4A32A8DECE}" type="sibTrans" cxnId="{C149F576-2F3D-4475-8AB1-41831919DF45}">
      <dgm:prSet/>
      <dgm:spPr/>
      <dgm:t>
        <a:bodyPr/>
        <a:lstStyle/>
        <a:p>
          <a:endParaRPr lang="en-US"/>
        </a:p>
      </dgm:t>
    </dgm:pt>
    <dgm:pt modelId="{B59D6E49-AC40-4D26-B98D-A1A2F41D1137}">
      <dgm:prSet phldrT="[Text]"/>
      <dgm:spPr/>
      <dgm:t>
        <a:bodyPr/>
        <a:lstStyle/>
        <a:p>
          <a:pPr rtl="0"/>
          <a:r>
            <a:rPr lang="en-US">
              <a:latin typeface="Times New Roman" panose="02020603050405020304" pitchFamily="18" charset="0"/>
              <a:cs typeface="Times New Roman" panose="02020603050405020304" pitchFamily="18" charset="0"/>
            </a:rPr>
            <a:t>5.1 Receiver</a:t>
          </a:r>
        </a:p>
      </dgm:t>
    </dgm:pt>
    <dgm:pt modelId="{17FC6977-E4CF-4136-845E-3807140967DA}" type="sibTrans" cxnId="{DF6F7253-D0B5-4C65-B2BA-D9ABA8B571CD}">
      <dgm:prSet/>
      <dgm:spPr/>
      <dgm:t>
        <a:bodyPr/>
        <a:lstStyle/>
        <a:p>
          <a:endParaRPr lang="en-US"/>
        </a:p>
      </dgm:t>
    </dgm:pt>
    <dgm:pt modelId="{518EC4ED-2299-40A6-915A-113ABE6FA2AC}" type="parTrans" cxnId="{DF6F7253-D0B5-4C65-B2BA-D9ABA8B571CD}">
      <dgm:prSet/>
      <dgm:spPr/>
      <dgm:t>
        <a:bodyPr/>
        <a:lstStyle/>
        <a:p>
          <a:endParaRPr lang="en-US"/>
        </a:p>
      </dgm:t>
    </dgm:pt>
    <dgm:pt modelId="{D49415EE-9A83-4796-AC7F-0770CC5ADDCB}">
      <dgm:prSet/>
      <dgm:spPr/>
      <dgm:t>
        <a:bodyPr/>
        <a:lstStyle/>
        <a:p>
          <a:r>
            <a:rPr lang="en-US">
              <a:latin typeface="Times New Roman" panose="02020603050405020304" pitchFamily="18" charset="0"/>
              <a:cs typeface="Times New Roman" panose="02020603050405020304" pitchFamily="18" charset="0"/>
            </a:rPr>
            <a:t>1.4 SEIS</a:t>
          </a:r>
        </a:p>
      </dgm:t>
    </dgm:pt>
    <dgm:pt modelId="{4AF940D0-43A4-4FAD-B459-EBB61FD7E9FC}" type="parTrans" cxnId="{449E16CB-7B2E-480F-A72A-DCE692F46668}">
      <dgm:prSet/>
      <dgm:spPr/>
      <dgm:t>
        <a:bodyPr/>
        <a:lstStyle/>
        <a:p>
          <a:endParaRPr lang="en-US"/>
        </a:p>
      </dgm:t>
    </dgm:pt>
    <dgm:pt modelId="{02C66E11-7DF5-4145-B488-011524989FDF}" type="sibTrans" cxnId="{449E16CB-7B2E-480F-A72A-DCE692F46668}">
      <dgm:prSet/>
      <dgm:spPr/>
      <dgm:t>
        <a:bodyPr/>
        <a:lstStyle/>
        <a:p>
          <a:endParaRPr lang="en-US"/>
        </a:p>
      </dgm:t>
    </dgm:pt>
    <dgm:pt modelId="{82B4FFB2-B279-4AD8-8571-AD35BE6414B9}">
      <dgm:prSet/>
      <dgm:spPr/>
      <dgm:t>
        <a:bodyPr/>
        <a:lstStyle/>
        <a:p>
          <a:r>
            <a:rPr lang="en-US">
              <a:latin typeface="Times New Roman" panose="02020603050405020304" pitchFamily="18" charset="0"/>
              <a:cs typeface="Times New Roman" panose="02020603050405020304" pitchFamily="18" charset="0"/>
            </a:rPr>
            <a:t>5.3 Antenna</a:t>
          </a:r>
        </a:p>
      </dgm:t>
    </dgm:pt>
    <dgm:pt modelId="{E41AE969-ED2D-43DB-B708-F50536A3B2DB}" type="parTrans" cxnId="{DCD3E03E-441F-42E0-A373-984102497E5A}">
      <dgm:prSet/>
      <dgm:spPr/>
      <dgm:t>
        <a:bodyPr/>
        <a:lstStyle/>
        <a:p>
          <a:endParaRPr lang="en-US"/>
        </a:p>
      </dgm:t>
    </dgm:pt>
    <dgm:pt modelId="{3C2AA43B-B4FA-40FF-8A93-4527EDFC63DE}" type="sibTrans" cxnId="{DCD3E03E-441F-42E0-A373-984102497E5A}">
      <dgm:prSet/>
      <dgm:spPr/>
      <dgm:t>
        <a:bodyPr/>
        <a:lstStyle/>
        <a:p>
          <a:endParaRPr lang="en-US"/>
        </a:p>
      </dgm:t>
    </dgm:pt>
    <dgm:pt modelId="{23CB4504-C882-4741-809E-58A55D2981FA}">
      <dgm:prSet/>
      <dgm:spPr/>
      <dgm:t>
        <a:bodyPr/>
        <a:lstStyle/>
        <a:p>
          <a:r>
            <a:rPr lang="en-US">
              <a:latin typeface="Times New Roman" panose="02020603050405020304" pitchFamily="18" charset="0"/>
              <a:cs typeface="Times New Roman" panose="02020603050405020304" pitchFamily="18" charset="0"/>
            </a:rPr>
            <a:t>6.0 Computers</a:t>
          </a:r>
        </a:p>
      </dgm:t>
    </dgm:pt>
    <dgm:pt modelId="{71BD98A0-8F15-4D7D-8AAB-FE7B7438E7FD}" type="parTrans" cxnId="{B25B79B1-B68B-4BA5-BCA9-498DC9C8D157}">
      <dgm:prSet/>
      <dgm:spPr/>
      <dgm:t>
        <a:bodyPr/>
        <a:lstStyle/>
        <a:p>
          <a:endParaRPr lang="en-US"/>
        </a:p>
      </dgm:t>
    </dgm:pt>
    <dgm:pt modelId="{D904CEDB-A237-48ED-AB43-6512A97C6FB7}" type="sibTrans" cxnId="{B25B79B1-B68B-4BA5-BCA9-498DC9C8D157}">
      <dgm:prSet/>
      <dgm:spPr/>
      <dgm:t>
        <a:bodyPr/>
        <a:lstStyle/>
        <a:p>
          <a:endParaRPr lang="en-US"/>
        </a:p>
      </dgm:t>
    </dgm:pt>
    <dgm:pt modelId="{C9B8E296-694F-4487-9B21-3D29F4850FAB}">
      <dgm:prSet/>
      <dgm:spPr/>
      <dgm:t>
        <a:bodyPr/>
        <a:lstStyle/>
        <a:p>
          <a:r>
            <a:rPr lang="en-US">
              <a:latin typeface="Times New Roman" panose="02020603050405020304" pitchFamily="18" charset="0"/>
              <a:cs typeface="Times New Roman" panose="02020603050405020304" pitchFamily="18" charset="0"/>
            </a:rPr>
            <a:t>6.1 Avionics</a:t>
          </a:r>
        </a:p>
      </dgm:t>
    </dgm:pt>
    <dgm:pt modelId="{E9068E7F-6535-4035-AD6A-A0C9F066475E}" type="parTrans" cxnId="{90477662-1AD9-4EAF-BEEB-2A5345A9F948}">
      <dgm:prSet/>
      <dgm:spPr/>
      <dgm:t>
        <a:bodyPr/>
        <a:lstStyle/>
        <a:p>
          <a:endParaRPr lang="en-US"/>
        </a:p>
      </dgm:t>
    </dgm:pt>
    <dgm:pt modelId="{316E4134-4C63-4967-AC98-5D6EC3B14A6A}" type="sibTrans" cxnId="{90477662-1AD9-4EAF-BEEB-2A5345A9F948}">
      <dgm:prSet/>
      <dgm:spPr/>
      <dgm:t>
        <a:bodyPr/>
        <a:lstStyle/>
        <a:p>
          <a:endParaRPr lang="en-US"/>
        </a:p>
      </dgm:t>
    </dgm:pt>
    <dgm:pt modelId="{1D66EFBA-E15F-4127-BBF3-F8033949CAA6}">
      <dgm:prSet/>
      <dgm:spPr/>
      <dgm:t>
        <a:bodyPr/>
        <a:lstStyle/>
        <a:p>
          <a:r>
            <a:rPr lang="en-US">
              <a:latin typeface="Times New Roman" panose="02020603050405020304" pitchFamily="18" charset="0"/>
              <a:cs typeface="Times New Roman" panose="02020603050405020304" pitchFamily="18" charset="0"/>
            </a:rPr>
            <a:t>6.2 Data storage</a:t>
          </a:r>
        </a:p>
      </dgm:t>
    </dgm:pt>
    <dgm:pt modelId="{C975D26F-C3ED-4C7E-B657-9C7401597A29}" type="parTrans" cxnId="{76B5F04B-C161-4368-A4EE-A683924B9FC2}">
      <dgm:prSet/>
      <dgm:spPr/>
      <dgm:t>
        <a:bodyPr/>
        <a:lstStyle/>
        <a:p>
          <a:endParaRPr lang="en-US"/>
        </a:p>
      </dgm:t>
    </dgm:pt>
    <dgm:pt modelId="{89CBEAF3-FDE3-4903-9858-EF15A58B25B2}" type="sibTrans" cxnId="{76B5F04B-C161-4368-A4EE-A683924B9FC2}">
      <dgm:prSet/>
      <dgm:spPr/>
      <dgm:t>
        <a:bodyPr/>
        <a:lstStyle/>
        <a:p>
          <a:endParaRPr lang="en-US"/>
        </a:p>
      </dgm:t>
    </dgm:pt>
    <dgm:pt modelId="{ACBE8F78-E399-4FFA-93D8-4A4D0A82522C}">
      <dgm:prSet/>
      <dgm:spPr/>
      <dgm:t>
        <a:bodyPr/>
        <a:lstStyle/>
        <a:p>
          <a:r>
            <a:rPr lang="en-US">
              <a:latin typeface="Times New Roman" panose="02020603050405020304" pitchFamily="18" charset="0"/>
              <a:cs typeface="Times New Roman" panose="02020603050405020304" pitchFamily="18" charset="0"/>
            </a:rPr>
            <a:t>7.0 Balloon</a:t>
          </a:r>
        </a:p>
      </dgm:t>
    </dgm:pt>
    <dgm:pt modelId="{9C8D1663-8F0C-43A8-BC91-4A1735C3FCD0}" type="parTrans" cxnId="{2D8C8622-0465-4EED-BDB0-A304C2D976C3}">
      <dgm:prSet/>
      <dgm:spPr/>
      <dgm:t>
        <a:bodyPr/>
        <a:lstStyle/>
        <a:p>
          <a:endParaRPr lang="en-US"/>
        </a:p>
      </dgm:t>
    </dgm:pt>
    <dgm:pt modelId="{C4876522-A481-42A9-9530-5D24E45EF514}" type="sibTrans" cxnId="{2D8C8622-0465-4EED-BDB0-A304C2D976C3}">
      <dgm:prSet/>
      <dgm:spPr/>
      <dgm:t>
        <a:bodyPr/>
        <a:lstStyle/>
        <a:p>
          <a:endParaRPr lang="en-US"/>
        </a:p>
      </dgm:t>
    </dgm:pt>
    <dgm:pt modelId="{98D31E7E-35F0-4332-9E58-C15C8D747038}">
      <dgm:prSet/>
      <dgm:spPr/>
      <dgm:t>
        <a:bodyPr/>
        <a:lstStyle/>
        <a:p>
          <a:r>
            <a:rPr lang="en-US">
              <a:latin typeface="Times New Roman" panose="02020603050405020304" pitchFamily="18" charset="0"/>
              <a:cs typeface="Times New Roman" panose="02020603050405020304" pitchFamily="18" charset="0"/>
            </a:rPr>
            <a:t>7.1 Hydrogen tank</a:t>
          </a:r>
        </a:p>
      </dgm:t>
    </dgm:pt>
    <dgm:pt modelId="{DAE201A0-27DB-4E03-BF26-8E06293C88D7}" type="parTrans" cxnId="{F8856A56-4876-4BE3-8B63-6DBBBBC81E0B}">
      <dgm:prSet/>
      <dgm:spPr/>
      <dgm:t>
        <a:bodyPr/>
        <a:lstStyle/>
        <a:p>
          <a:endParaRPr lang="en-US"/>
        </a:p>
      </dgm:t>
    </dgm:pt>
    <dgm:pt modelId="{21999166-C123-47B1-B8C9-1F898A663AE7}" type="sibTrans" cxnId="{F8856A56-4876-4BE3-8B63-6DBBBBC81E0B}">
      <dgm:prSet/>
      <dgm:spPr/>
      <dgm:t>
        <a:bodyPr/>
        <a:lstStyle/>
        <a:p>
          <a:endParaRPr lang="en-US"/>
        </a:p>
      </dgm:t>
    </dgm:pt>
    <dgm:pt modelId="{BD8A65F0-B0C4-44CC-981F-D62165D7ABCF}">
      <dgm:prSet/>
      <dgm:spPr/>
      <dgm:t>
        <a:bodyPr/>
        <a:lstStyle/>
        <a:p>
          <a:r>
            <a:rPr lang="en-US">
              <a:latin typeface="Times New Roman" panose="02020603050405020304" pitchFamily="18" charset="0"/>
              <a:cs typeface="Times New Roman" panose="02020603050405020304" pitchFamily="18" charset="0"/>
            </a:rPr>
            <a:t>7.2 Valves and lines</a:t>
          </a:r>
        </a:p>
      </dgm:t>
    </dgm:pt>
    <dgm:pt modelId="{299EEA94-5DA0-480A-8570-2FC20F9805E3}" type="parTrans" cxnId="{F939A653-610D-49E0-9ED2-6EF54A5FF825}">
      <dgm:prSet/>
      <dgm:spPr/>
      <dgm:t>
        <a:bodyPr/>
        <a:lstStyle/>
        <a:p>
          <a:endParaRPr lang="en-US"/>
        </a:p>
      </dgm:t>
    </dgm:pt>
    <dgm:pt modelId="{1F56DE79-E0F4-465E-BAC8-FB4849E5C666}" type="sibTrans" cxnId="{F939A653-610D-49E0-9ED2-6EF54A5FF825}">
      <dgm:prSet/>
      <dgm:spPr/>
      <dgm:t>
        <a:bodyPr/>
        <a:lstStyle/>
        <a:p>
          <a:endParaRPr lang="en-US"/>
        </a:p>
      </dgm:t>
    </dgm:pt>
    <dgm:pt modelId="{93577B99-7F54-46D3-9E8E-8B3658D4A3F9}">
      <dgm:prSet/>
      <dgm:spPr/>
      <dgm:t>
        <a:bodyPr/>
        <a:lstStyle/>
        <a:p>
          <a:r>
            <a:rPr lang="en-US">
              <a:latin typeface="Times New Roman" panose="02020603050405020304" pitchFamily="18" charset="0"/>
              <a:cs typeface="Times New Roman" panose="02020603050405020304" pitchFamily="18" charset="0"/>
            </a:rPr>
            <a:t>7.3 Parachute</a:t>
          </a:r>
        </a:p>
      </dgm:t>
    </dgm:pt>
    <dgm:pt modelId="{494DA95E-E35F-4C65-80ED-D3878C5DA8B5}" type="parTrans" cxnId="{E873C56A-244E-4124-8E27-ACBA00A4B1F4}">
      <dgm:prSet/>
      <dgm:spPr/>
      <dgm:t>
        <a:bodyPr/>
        <a:lstStyle/>
        <a:p>
          <a:endParaRPr lang="en-US"/>
        </a:p>
      </dgm:t>
    </dgm:pt>
    <dgm:pt modelId="{C1EF3B34-7A84-49B3-BD26-10EDFF1EACDA}" type="sibTrans" cxnId="{E873C56A-244E-4124-8E27-ACBA00A4B1F4}">
      <dgm:prSet/>
      <dgm:spPr/>
      <dgm:t>
        <a:bodyPr/>
        <a:lstStyle/>
        <a:p>
          <a:endParaRPr lang="en-US"/>
        </a:p>
      </dgm:t>
    </dgm:pt>
    <dgm:pt modelId="{C4C0420B-BAA7-4C53-A81D-14FCE874677F}">
      <dgm:prSet/>
      <dgm:spPr/>
      <dgm:t>
        <a:bodyPr/>
        <a:lstStyle/>
        <a:p>
          <a:r>
            <a:rPr lang="en-US">
              <a:latin typeface="Times New Roman" panose="02020603050405020304" pitchFamily="18" charset="0"/>
              <a:cs typeface="Times New Roman" panose="02020603050405020304" pitchFamily="18" charset="0"/>
            </a:rPr>
            <a:t>7.4 Gas pump</a:t>
          </a:r>
        </a:p>
      </dgm:t>
    </dgm:pt>
    <dgm:pt modelId="{C08E4E74-64F7-447B-996C-F5538FA078E5}" type="parTrans" cxnId="{C7754113-D994-4B2F-B536-344502B93151}">
      <dgm:prSet/>
      <dgm:spPr/>
      <dgm:t>
        <a:bodyPr/>
        <a:lstStyle/>
        <a:p>
          <a:endParaRPr lang="en-US"/>
        </a:p>
      </dgm:t>
    </dgm:pt>
    <dgm:pt modelId="{7748D170-EFFB-4C8F-851C-AA9D3BD60CEF}" type="sibTrans" cxnId="{C7754113-D994-4B2F-B536-344502B93151}">
      <dgm:prSet/>
      <dgm:spPr/>
      <dgm:t>
        <a:bodyPr/>
        <a:lstStyle/>
        <a:p>
          <a:endParaRPr lang="en-US"/>
        </a:p>
      </dgm:t>
    </dgm:pt>
    <dgm:pt modelId="{E31180B1-0B7A-47D2-946F-B488F334D70B}">
      <dgm:prSet/>
      <dgm:spPr/>
      <dgm:t>
        <a:bodyPr/>
        <a:lstStyle/>
        <a:p>
          <a:r>
            <a:rPr lang="en-US">
              <a:latin typeface="Times New Roman" panose="02020603050405020304" pitchFamily="18" charset="0"/>
              <a:cs typeface="Times New Roman" panose="02020603050405020304" pitchFamily="18" charset="0"/>
            </a:rPr>
            <a:t>4.2 Power management system</a:t>
          </a:r>
        </a:p>
      </dgm:t>
    </dgm:pt>
    <dgm:pt modelId="{0434D81D-BB6E-4D83-9B21-7A4B3D94B38E}" type="parTrans" cxnId="{D0DF4606-A719-42CC-A1EB-8DE08688F3BF}">
      <dgm:prSet/>
      <dgm:spPr/>
      <dgm:t>
        <a:bodyPr/>
        <a:lstStyle/>
        <a:p>
          <a:endParaRPr lang="en-US"/>
        </a:p>
      </dgm:t>
    </dgm:pt>
    <dgm:pt modelId="{4450404A-8A92-4DE4-90AB-569C0E4D611D}" type="sibTrans" cxnId="{D0DF4606-A719-42CC-A1EB-8DE08688F3BF}">
      <dgm:prSet/>
      <dgm:spPr/>
      <dgm:t>
        <a:bodyPr/>
        <a:lstStyle/>
        <a:p>
          <a:endParaRPr lang="en-US"/>
        </a:p>
      </dgm:t>
    </dgm:pt>
    <dgm:pt modelId="{20C457C4-4834-4BF6-8703-B7D60064A793}">
      <dgm:prSet/>
      <dgm:spPr/>
      <dgm:t>
        <a:bodyPr/>
        <a:lstStyle/>
        <a:p>
          <a:r>
            <a:rPr lang="en-US">
              <a:latin typeface="Times New Roman" panose="02020603050405020304" pitchFamily="18" charset="0"/>
              <a:cs typeface="Times New Roman" panose="02020603050405020304" pitchFamily="18" charset="0"/>
            </a:rPr>
            <a:t>3.2 Low-emissivity coating</a:t>
          </a:r>
        </a:p>
      </dgm:t>
    </dgm:pt>
    <dgm:pt modelId="{54E64499-33D7-4629-8849-1FB810ABE214}" type="parTrans" cxnId="{34EB579A-5F4A-4136-9C80-BD2EC8FB2E4F}">
      <dgm:prSet/>
      <dgm:spPr/>
      <dgm:t>
        <a:bodyPr/>
        <a:lstStyle/>
        <a:p>
          <a:endParaRPr lang="en-US"/>
        </a:p>
      </dgm:t>
    </dgm:pt>
    <dgm:pt modelId="{A17B3A8A-B454-4C2F-923C-ECE75C65D8D3}" type="sibTrans" cxnId="{34EB579A-5F4A-4136-9C80-BD2EC8FB2E4F}">
      <dgm:prSet/>
      <dgm:spPr/>
      <dgm:t>
        <a:bodyPr/>
        <a:lstStyle/>
        <a:p>
          <a:endParaRPr lang="en-US"/>
        </a:p>
      </dgm:t>
    </dgm:pt>
    <dgm:pt modelId="{3D450AC7-A48A-EA4C-94A0-DD61354C2F8E}" type="pres">
      <dgm:prSet presAssocID="{C90F459C-BAAE-5F4F-BB0E-EB0F8C5E54FE}" presName="hierChild1" presStyleCnt="0">
        <dgm:presLayoutVars>
          <dgm:orgChart val="1"/>
          <dgm:chPref val="1"/>
          <dgm:dir/>
          <dgm:animOne val="branch"/>
          <dgm:animLvl val="lvl"/>
          <dgm:resizeHandles/>
        </dgm:presLayoutVars>
      </dgm:prSet>
      <dgm:spPr/>
    </dgm:pt>
    <dgm:pt modelId="{96C0B08A-9E2D-3C4B-BD72-D100035D133A}" type="pres">
      <dgm:prSet presAssocID="{0614FDE4-C52E-F044-9CC0-09DBE3C3B122}" presName="hierRoot1" presStyleCnt="0">
        <dgm:presLayoutVars>
          <dgm:hierBranch val="init"/>
        </dgm:presLayoutVars>
      </dgm:prSet>
      <dgm:spPr/>
    </dgm:pt>
    <dgm:pt modelId="{FC6F8E82-870A-7140-B5FC-D80D733238DD}" type="pres">
      <dgm:prSet presAssocID="{0614FDE4-C52E-F044-9CC0-09DBE3C3B122}" presName="rootComposite1" presStyleCnt="0"/>
      <dgm:spPr/>
    </dgm:pt>
    <dgm:pt modelId="{549D3392-CED9-514C-BCE5-A5B71165961D}" type="pres">
      <dgm:prSet presAssocID="{0614FDE4-C52E-F044-9CC0-09DBE3C3B122}" presName="rootText1" presStyleLbl="node0" presStyleIdx="0" presStyleCnt="1" custScaleX="139711">
        <dgm:presLayoutVars>
          <dgm:chPref val="3"/>
        </dgm:presLayoutVars>
      </dgm:prSet>
      <dgm:spPr/>
    </dgm:pt>
    <dgm:pt modelId="{143ACEE9-06D3-3840-9492-2882C2B95932}" type="pres">
      <dgm:prSet presAssocID="{0614FDE4-C52E-F044-9CC0-09DBE3C3B122}" presName="rootConnector1" presStyleLbl="node1" presStyleIdx="0" presStyleCnt="0"/>
      <dgm:spPr/>
    </dgm:pt>
    <dgm:pt modelId="{E1DE2001-828B-7F41-BDC0-2008A6F3E60F}" type="pres">
      <dgm:prSet presAssocID="{0614FDE4-C52E-F044-9CC0-09DBE3C3B122}" presName="hierChild2" presStyleCnt="0"/>
      <dgm:spPr/>
    </dgm:pt>
    <dgm:pt modelId="{2C559EB3-6F85-F342-94B4-55BDEB4B3971}" type="pres">
      <dgm:prSet presAssocID="{52BC7EE7-AD11-A941-B104-238972DF07C1}" presName="Name37" presStyleLbl="parChTrans1D2" presStyleIdx="0" presStyleCnt="7"/>
      <dgm:spPr/>
    </dgm:pt>
    <dgm:pt modelId="{C7F90B9D-5F6D-CC4B-B384-CC663B6124AC}" type="pres">
      <dgm:prSet presAssocID="{786D5239-BC6E-BC45-9A70-1A2A00F12D24}" presName="hierRoot2" presStyleCnt="0">
        <dgm:presLayoutVars>
          <dgm:hierBranch val="init"/>
        </dgm:presLayoutVars>
      </dgm:prSet>
      <dgm:spPr/>
    </dgm:pt>
    <dgm:pt modelId="{B55EA7B5-DF88-4F45-87D9-E6A60EAE08F7}" type="pres">
      <dgm:prSet presAssocID="{786D5239-BC6E-BC45-9A70-1A2A00F12D24}" presName="rootComposite" presStyleCnt="0"/>
      <dgm:spPr/>
    </dgm:pt>
    <dgm:pt modelId="{024BE8F2-118F-4F4E-BA72-8B1F44CA4FC3}" type="pres">
      <dgm:prSet presAssocID="{786D5239-BC6E-BC45-9A70-1A2A00F12D24}" presName="rootText" presStyleLbl="node2" presStyleIdx="0" presStyleCnt="7" custLinFactNeighborX="-12945" custLinFactNeighborY="492">
        <dgm:presLayoutVars>
          <dgm:chPref val="3"/>
        </dgm:presLayoutVars>
      </dgm:prSet>
      <dgm:spPr/>
    </dgm:pt>
    <dgm:pt modelId="{0993C131-B203-2D47-87D7-216F19A8301F}" type="pres">
      <dgm:prSet presAssocID="{786D5239-BC6E-BC45-9A70-1A2A00F12D24}" presName="rootConnector" presStyleLbl="node2" presStyleIdx="0" presStyleCnt="7"/>
      <dgm:spPr/>
    </dgm:pt>
    <dgm:pt modelId="{BF0CDC16-8D59-EA4C-AF58-28E5990B50D6}" type="pres">
      <dgm:prSet presAssocID="{786D5239-BC6E-BC45-9A70-1A2A00F12D24}" presName="hierChild4" presStyleCnt="0"/>
      <dgm:spPr/>
    </dgm:pt>
    <dgm:pt modelId="{C296B71D-68DA-6C4E-914B-62E487209B7A}" type="pres">
      <dgm:prSet presAssocID="{1685ECA3-7707-534A-B55A-F634E8A3E3E2}" presName="Name37" presStyleLbl="parChTrans1D3" presStyleIdx="0" presStyleCnt="20"/>
      <dgm:spPr/>
    </dgm:pt>
    <dgm:pt modelId="{C4A7C808-A079-B94E-98B8-2FB9261D254E}" type="pres">
      <dgm:prSet presAssocID="{96DDA3E4-F3FC-BE48-B17E-0FE848469D8A}" presName="hierRoot2" presStyleCnt="0">
        <dgm:presLayoutVars>
          <dgm:hierBranch val="init"/>
        </dgm:presLayoutVars>
      </dgm:prSet>
      <dgm:spPr/>
    </dgm:pt>
    <dgm:pt modelId="{D0BCE1BD-B928-664E-8869-5B310B72E856}" type="pres">
      <dgm:prSet presAssocID="{96DDA3E4-F3FC-BE48-B17E-0FE848469D8A}" presName="rootComposite" presStyleCnt="0"/>
      <dgm:spPr/>
    </dgm:pt>
    <dgm:pt modelId="{981E6341-6C8A-4D4A-9649-D60B7D36E060}" type="pres">
      <dgm:prSet presAssocID="{96DDA3E4-F3FC-BE48-B17E-0FE848469D8A}" presName="rootText" presStyleLbl="node3" presStyleIdx="0" presStyleCnt="20">
        <dgm:presLayoutVars>
          <dgm:chPref val="3"/>
        </dgm:presLayoutVars>
      </dgm:prSet>
      <dgm:spPr/>
    </dgm:pt>
    <dgm:pt modelId="{BF341B67-B0CE-4840-A42D-E75A5B3AF263}" type="pres">
      <dgm:prSet presAssocID="{96DDA3E4-F3FC-BE48-B17E-0FE848469D8A}" presName="rootConnector" presStyleLbl="node3" presStyleIdx="0" presStyleCnt="20"/>
      <dgm:spPr/>
    </dgm:pt>
    <dgm:pt modelId="{8348901A-EB9D-364B-A166-43AA3F75F618}" type="pres">
      <dgm:prSet presAssocID="{96DDA3E4-F3FC-BE48-B17E-0FE848469D8A}" presName="hierChild4" presStyleCnt="0"/>
      <dgm:spPr/>
    </dgm:pt>
    <dgm:pt modelId="{2E5309DE-A2F7-3B46-84C4-A1E6C35F64C8}" type="pres">
      <dgm:prSet presAssocID="{96DDA3E4-F3FC-BE48-B17E-0FE848469D8A}" presName="hierChild5" presStyleCnt="0"/>
      <dgm:spPr/>
    </dgm:pt>
    <dgm:pt modelId="{4A5CA4F2-3D08-3A45-9E66-22A773B69214}" type="pres">
      <dgm:prSet presAssocID="{58F48221-9547-A644-9D84-E84D7EABA116}" presName="Name37" presStyleLbl="parChTrans1D3" presStyleIdx="1" presStyleCnt="20"/>
      <dgm:spPr/>
    </dgm:pt>
    <dgm:pt modelId="{0BB7C41A-D34C-414A-A1B7-8365BCB2D606}" type="pres">
      <dgm:prSet presAssocID="{9762C7E8-BEC8-9041-8934-F749677FE749}" presName="hierRoot2" presStyleCnt="0">
        <dgm:presLayoutVars>
          <dgm:hierBranch val="init"/>
        </dgm:presLayoutVars>
      </dgm:prSet>
      <dgm:spPr/>
    </dgm:pt>
    <dgm:pt modelId="{1A070784-C7B5-F544-A427-F7456A8F4E75}" type="pres">
      <dgm:prSet presAssocID="{9762C7E8-BEC8-9041-8934-F749677FE749}" presName="rootComposite" presStyleCnt="0"/>
      <dgm:spPr/>
    </dgm:pt>
    <dgm:pt modelId="{AD28A41E-89B0-8543-A73E-27B25C128728}" type="pres">
      <dgm:prSet presAssocID="{9762C7E8-BEC8-9041-8934-F749677FE749}" presName="rootText" presStyleLbl="node3" presStyleIdx="1" presStyleCnt="20">
        <dgm:presLayoutVars>
          <dgm:chPref val="3"/>
        </dgm:presLayoutVars>
      </dgm:prSet>
      <dgm:spPr/>
    </dgm:pt>
    <dgm:pt modelId="{EB65FBA8-A8E6-A247-9252-F17490B9C386}" type="pres">
      <dgm:prSet presAssocID="{9762C7E8-BEC8-9041-8934-F749677FE749}" presName="rootConnector" presStyleLbl="node3" presStyleIdx="1" presStyleCnt="20"/>
      <dgm:spPr/>
    </dgm:pt>
    <dgm:pt modelId="{20C6E654-BACF-634B-8CF0-B152B0352518}" type="pres">
      <dgm:prSet presAssocID="{9762C7E8-BEC8-9041-8934-F749677FE749}" presName="hierChild4" presStyleCnt="0"/>
      <dgm:spPr/>
    </dgm:pt>
    <dgm:pt modelId="{13189497-8C63-F44D-9977-40038FD3C5FB}" type="pres">
      <dgm:prSet presAssocID="{9762C7E8-BEC8-9041-8934-F749677FE749}" presName="hierChild5" presStyleCnt="0"/>
      <dgm:spPr/>
    </dgm:pt>
    <dgm:pt modelId="{8B7683D2-93D8-F747-A2F7-9F7DA638D199}" type="pres">
      <dgm:prSet presAssocID="{BCBA3BA8-A9A2-FB4D-B81B-59FB1911B709}" presName="Name37" presStyleLbl="parChTrans1D3" presStyleIdx="2" presStyleCnt="20"/>
      <dgm:spPr/>
    </dgm:pt>
    <dgm:pt modelId="{0EF572DF-5E10-8642-9F18-83421ABB7050}" type="pres">
      <dgm:prSet presAssocID="{02E7869A-3503-AA41-98D5-B8D54B6FF854}" presName="hierRoot2" presStyleCnt="0">
        <dgm:presLayoutVars>
          <dgm:hierBranch val="init"/>
        </dgm:presLayoutVars>
      </dgm:prSet>
      <dgm:spPr/>
    </dgm:pt>
    <dgm:pt modelId="{AA427FB2-E788-1646-A8DB-D1EB0F8AA1AC}" type="pres">
      <dgm:prSet presAssocID="{02E7869A-3503-AA41-98D5-B8D54B6FF854}" presName="rootComposite" presStyleCnt="0"/>
      <dgm:spPr/>
    </dgm:pt>
    <dgm:pt modelId="{4782BFAE-601D-A247-9792-E03B31063DF8}" type="pres">
      <dgm:prSet presAssocID="{02E7869A-3503-AA41-98D5-B8D54B6FF854}" presName="rootText" presStyleLbl="node3" presStyleIdx="2" presStyleCnt="20">
        <dgm:presLayoutVars>
          <dgm:chPref val="3"/>
        </dgm:presLayoutVars>
      </dgm:prSet>
      <dgm:spPr/>
    </dgm:pt>
    <dgm:pt modelId="{1C7C851B-2D7C-6C40-9FF0-986EBD1D3215}" type="pres">
      <dgm:prSet presAssocID="{02E7869A-3503-AA41-98D5-B8D54B6FF854}" presName="rootConnector" presStyleLbl="node3" presStyleIdx="2" presStyleCnt="20"/>
      <dgm:spPr/>
    </dgm:pt>
    <dgm:pt modelId="{ACCD79F1-00D1-FE47-9BD5-6AFE5D5A6F9D}" type="pres">
      <dgm:prSet presAssocID="{02E7869A-3503-AA41-98D5-B8D54B6FF854}" presName="hierChild4" presStyleCnt="0"/>
      <dgm:spPr/>
    </dgm:pt>
    <dgm:pt modelId="{CC070EE7-6798-C94F-A95F-249FD5D7B502}" type="pres">
      <dgm:prSet presAssocID="{02E7869A-3503-AA41-98D5-B8D54B6FF854}" presName="hierChild5" presStyleCnt="0"/>
      <dgm:spPr/>
    </dgm:pt>
    <dgm:pt modelId="{841A741D-E3A6-4E5B-B3EA-9FD8CB0E5BE4}" type="pres">
      <dgm:prSet presAssocID="{4AF940D0-43A4-4FAD-B459-EBB61FD7E9FC}" presName="Name37" presStyleLbl="parChTrans1D3" presStyleIdx="3" presStyleCnt="20"/>
      <dgm:spPr/>
    </dgm:pt>
    <dgm:pt modelId="{3770D70D-51A1-4D52-A5B6-4870B056C376}" type="pres">
      <dgm:prSet presAssocID="{D49415EE-9A83-4796-AC7F-0770CC5ADDCB}" presName="hierRoot2" presStyleCnt="0">
        <dgm:presLayoutVars>
          <dgm:hierBranch val="init"/>
        </dgm:presLayoutVars>
      </dgm:prSet>
      <dgm:spPr/>
    </dgm:pt>
    <dgm:pt modelId="{4ADDAB59-52C7-4542-9A2B-414E4B8BB207}" type="pres">
      <dgm:prSet presAssocID="{D49415EE-9A83-4796-AC7F-0770CC5ADDCB}" presName="rootComposite" presStyleCnt="0"/>
      <dgm:spPr/>
    </dgm:pt>
    <dgm:pt modelId="{F569C3B1-817E-4EE5-B818-CA4DF01E3BF3}" type="pres">
      <dgm:prSet presAssocID="{D49415EE-9A83-4796-AC7F-0770CC5ADDCB}" presName="rootText" presStyleLbl="node3" presStyleIdx="3" presStyleCnt="20">
        <dgm:presLayoutVars>
          <dgm:chPref val="3"/>
        </dgm:presLayoutVars>
      </dgm:prSet>
      <dgm:spPr/>
    </dgm:pt>
    <dgm:pt modelId="{3A9E66E2-D228-45C1-9BFD-9E423419E6FB}" type="pres">
      <dgm:prSet presAssocID="{D49415EE-9A83-4796-AC7F-0770CC5ADDCB}" presName="rootConnector" presStyleLbl="node3" presStyleIdx="3" presStyleCnt="20"/>
      <dgm:spPr/>
    </dgm:pt>
    <dgm:pt modelId="{B8B7BEEF-0DD1-47AD-80C4-8F18BFC6BDF2}" type="pres">
      <dgm:prSet presAssocID="{D49415EE-9A83-4796-AC7F-0770CC5ADDCB}" presName="hierChild4" presStyleCnt="0"/>
      <dgm:spPr/>
    </dgm:pt>
    <dgm:pt modelId="{CF47F655-DE1C-424E-BBA3-7993097BAC60}" type="pres">
      <dgm:prSet presAssocID="{D49415EE-9A83-4796-AC7F-0770CC5ADDCB}" presName="hierChild5" presStyleCnt="0"/>
      <dgm:spPr/>
    </dgm:pt>
    <dgm:pt modelId="{C3D6C740-98FA-CC41-8241-29ADDA81A4CE}" type="pres">
      <dgm:prSet presAssocID="{786D5239-BC6E-BC45-9A70-1A2A00F12D24}" presName="hierChild5" presStyleCnt="0"/>
      <dgm:spPr/>
    </dgm:pt>
    <dgm:pt modelId="{4FCBBC15-538A-1343-8B0C-1808245225E6}" type="pres">
      <dgm:prSet presAssocID="{1523A4CE-95FE-4B48-A482-0E1136FA517E}" presName="Name37" presStyleLbl="parChTrans1D2" presStyleIdx="1" presStyleCnt="7"/>
      <dgm:spPr/>
    </dgm:pt>
    <dgm:pt modelId="{A83173E9-E6A2-6B4B-857D-F4283085AF2B}" type="pres">
      <dgm:prSet presAssocID="{F371DECB-7659-F84F-8DF5-869E423EAF82}" presName="hierRoot2" presStyleCnt="0">
        <dgm:presLayoutVars>
          <dgm:hierBranch val="init"/>
        </dgm:presLayoutVars>
      </dgm:prSet>
      <dgm:spPr/>
    </dgm:pt>
    <dgm:pt modelId="{23D2F5A2-B860-8D42-BAB0-1F5717C12392}" type="pres">
      <dgm:prSet presAssocID="{F371DECB-7659-F84F-8DF5-869E423EAF82}" presName="rootComposite" presStyleCnt="0"/>
      <dgm:spPr/>
    </dgm:pt>
    <dgm:pt modelId="{8A4A596B-2734-1740-B85C-0E0D826CBEFD}" type="pres">
      <dgm:prSet presAssocID="{F371DECB-7659-F84F-8DF5-869E423EAF82}" presName="rootText" presStyleLbl="node2" presStyleIdx="1" presStyleCnt="7">
        <dgm:presLayoutVars>
          <dgm:chPref val="3"/>
        </dgm:presLayoutVars>
      </dgm:prSet>
      <dgm:spPr/>
    </dgm:pt>
    <dgm:pt modelId="{A038BC20-AB85-674B-A3B3-0C8574BB885C}" type="pres">
      <dgm:prSet presAssocID="{F371DECB-7659-F84F-8DF5-869E423EAF82}" presName="rootConnector" presStyleLbl="node2" presStyleIdx="1" presStyleCnt="7"/>
      <dgm:spPr/>
    </dgm:pt>
    <dgm:pt modelId="{9F684850-63A4-7D48-83D1-D7414E462669}" type="pres">
      <dgm:prSet presAssocID="{F371DECB-7659-F84F-8DF5-869E423EAF82}" presName="hierChild4" presStyleCnt="0"/>
      <dgm:spPr/>
    </dgm:pt>
    <dgm:pt modelId="{25BF50E1-9B88-2C48-900D-F1865352DDAD}" type="pres">
      <dgm:prSet presAssocID="{8157385F-93D8-4B41-8D82-77B1371606A6}" presName="Name37" presStyleLbl="parChTrans1D3" presStyleIdx="4" presStyleCnt="20"/>
      <dgm:spPr/>
    </dgm:pt>
    <dgm:pt modelId="{D8D6B01D-2258-D541-9744-F2EA255EDBFC}" type="pres">
      <dgm:prSet presAssocID="{3BE595E3-871C-1E4E-929F-3074E6A5AE61}" presName="hierRoot2" presStyleCnt="0">
        <dgm:presLayoutVars>
          <dgm:hierBranch val="init"/>
        </dgm:presLayoutVars>
      </dgm:prSet>
      <dgm:spPr/>
    </dgm:pt>
    <dgm:pt modelId="{DC6ACFE3-A1D1-384A-AEDB-460964910391}" type="pres">
      <dgm:prSet presAssocID="{3BE595E3-871C-1E4E-929F-3074E6A5AE61}" presName="rootComposite" presStyleCnt="0"/>
      <dgm:spPr/>
    </dgm:pt>
    <dgm:pt modelId="{EA0AD1D1-ECF2-6D42-9542-DC4DBC87D501}" type="pres">
      <dgm:prSet presAssocID="{3BE595E3-871C-1E4E-929F-3074E6A5AE61}" presName="rootText" presStyleLbl="node3" presStyleIdx="4" presStyleCnt="20">
        <dgm:presLayoutVars>
          <dgm:chPref val="3"/>
        </dgm:presLayoutVars>
      </dgm:prSet>
      <dgm:spPr/>
    </dgm:pt>
    <dgm:pt modelId="{1ECDE211-06D5-C84D-AD9D-9EF9DBE868F1}" type="pres">
      <dgm:prSet presAssocID="{3BE595E3-871C-1E4E-929F-3074E6A5AE61}" presName="rootConnector" presStyleLbl="node3" presStyleIdx="4" presStyleCnt="20"/>
      <dgm:spPr/>
    </dgm:pt>
    <dgm:pt modelId="{20EB4750-2E2F-6344-AC21-B07F93C3E3E6}" type="pres">
      <dgm:prSet presAssocID="{3BE595E3-871C-1E4E-929F-3074E6A5AE61}" presName="hierChild4" presStyleCnt="0"/>
      <dgm:spPr/>
    </dgm:pt>
    <dgm:pt modelId="{A71AC82C-F9D7-C944-BE6E-F371B87A29FD}" type="pres">
      <dgm:prSet presAssocID="{3BE595E3-871C-1E4E-929F-3074E6A5AE61}" presName="hierChild5" presStyleCnt="0"/>
      <dgm:spPr/>
    </dgm:pt>
    <dgm:pt modelId="{3D53C0EC-E2C2-034F-B9CE-EA5239DF547E}" type="pres">
      <dgm:prSet presAssocID="{AC1EE250-DEAA-964C-BBEF-A31FA9190345}" presName="Name37" presStyleLbl="parChTrans1D3" presStyleIdx="5" presStyleCnt="20"/>
      <dgm:spPr/>
    </dgm:pt>
    <dgm:pt modelId="{762FC685-B8C4-6641-BC15-2CBD54D4EC54}" type="pres">
      <dgm:prSet presAssocID="{180F7451-67D9-5E4B-9FE2-CADC4DB5882B}" presName="hierRoot2" presStyleCnt="0">
        <dgm:presLayoutVars>
          <dgm:hierBranch val="init"/>
        </dgm:presLayoutVars>
      </dgm:prSet>
      <dgm:spPr/>
    </dgm:pt>
    <dgm:pt modelId="{5580B313-D095-9940-A6A9-2BC9199BC518}" type="pres">
      <dgm:prSet presAssocID="{180F7451-67D9-5E4B-9FE2-CADC4DB5882B}" presName="rootComposite" presStyleCnt="0"/>
      <dgm:spPr/>
    </dgm:pt>
    <dgm:pt modelId="{3CD5536C-F46A-C949-888B-C4AA1F0942B7}" type="pres">
      <dgm:prSet presAssocID="{180F7451-67D9-5E4B-9FE2-CADC4DB5882B}" presName="rootText" presStyleLbl="node3" presStyleIdx="5" presStyleCnt="20">
        <dgm:presLayoutVars>
          <dgm:chPref val="3"/>
        </dgm:presLayoutVars>
      </dgm:prSet>
      <dgm:spPr/>
    </dgm:pt>
    <dgm:pt modelId="{16EC2ACA-45D2-CA4E-80B3-47995AC4FCEF}" type="pres">
      <dgm:prSet presAssocID="{180F7451-67D9-5E4B-9FE2-CADC4DB5882B}" presName="rootConnector" presStyleLbl="node3" presStyleIdx="5" presStyleCnt="20"/>
      <dgm:spPr/>
    </dgm:pt>
    <dgm:pt modelId="{041F94D4-C343-DB45-88C4-66FD4D6EA8CD}" type="pres">
      <dgm:prSet presAssocID="{180F7451-67D9-5E4B-9FE2-CADC4DB5882B}" presName="hierChild4" presStyleCnt="0"/>
      <dgm:spPr/>
    </dgm:pt>
    <dgm:pt modelId="{B3A432AD-6666-6041-9EBA-9F1C31A215A8}" type="pres">
      <dgm:prSet presAssocID="{180F7451-67D9-5E4B-9FE2-CADC4DB5882B}" presName="hierChild5" presStyleCnt="0"/>
      <dgm:spPr/>
    </dgm:pt>
    <dgm:pt modelId="{DD7834A7-06B8-DF43-91BC-FD883BD070A8}" type="pres">
      <dgm:prSet presAssocID="{2649B27F-ECF4-D243-90FA-26612A9A8512}" presName="Name37" presStyleLbl="parChTrans1D3" presStyleIdx="6" presStyleCnt="20"/>
      <dgm:spPr/>
    </dgm:pt>
    <dgm:pt modelId="{46D619C9-E433-3144-B1FD-C11AD40E5314}" type="pres">
      <dgm:prSet presAssocID="{BBCB45A1-F5AD-524E-8646-BED825494C72}" presName="hierRoot2" presStyleCnt="0">
        <dgm:presLayoutVars>
          <dgm:hierBranch val="init"/>
        </dgm:presLayoutVars>
      </dgm:prSet>
      <dgm:spPr/>
    </dgm:pt>
    <dgm:pt modelId="{244978F4-114F-4F40-9304-3E6F29F5B329}" type="pres">
      <dgm:prSet presAssocID="{BBCB45A1-F5AD-524E-8646-BED825494C72}" presName="rootComposite" presStyleCnt="0"/>
      <dgm:spPr/>
    </dgm:pt>
    <dgm:pt modelId="{A71C3A88-E499-EB40-B894-9FF620B4DFB6}" type="pres">
      <dgm:prSet presAssocID="{BBCB45A1-F5AD-524E-8646-BED825494C72}" presName="rootText" presStyleLbl="node3" presStyleIdx="6" presStyleCnt="20">
        <dgm:presLayoutVars>
          <dgm:chPref val="3"/>
        </dgm:presLayoutVars>
      </dgm:prSet>
      <dgm:spPr/>
    </dgm:pt>
    <dgm:pt modelId="{D969D59B-A5D2-904E-BB1F-7A6C96360568}" type="pres">
      <dgm:prSet presAssocID="{BBCB45A1-F5AD-524E-8646-BED825494C72}" presName="rootConnector" presStyleLbl="node3" presStyleIdx="6" presStyleCnt="20"/>
      <dgm:spPr/>
    </dgm:pt>
    <dgm:pt modelId="{3190E950-2BEC-784D-BB45-D55323EF018C}" type="pres">
      <dgm:prSet presAssocID="{BBCB45A1-F5AD-524E-8646-BED825494C72}" presName="hierChild4" presStyleCnt="0"/>
      <dgm:spPr/>
    </dgm:pt>
    <dgm:pt modelId="{E5D5DCC8-F7FA-CA4A-BD86-03F72BE063F4}" type="pres">
      <dgm:prSet presAssocID="{BBCB45A1-F5AD-524E-8646-BED825494C72}" presName="hierChild5" presStyleCnt="0"/>
      <dgm:spPr/>
    </dgm:pt>
    <dgm:pt modelId="{62B4F5B1-974E-2F42-8027-2EDBF8A41501}" type="pres">
      <dgm:prSet presAssocID="{F371DECB-7659-F84F-8DF5-869E423EAF82}" presName="hierChild5" presStyleCnt="0"/>
      <dgm:spPr/>
    </dgm:pt>
    <dgm:pt modelId="{8FB0D97B-FFCC-2D4F-8489-0635C69F25C5}" type="pres">
      <dgm:prSet presAssocID="{1FDFF801-50AF-084E-9A34-34860D7EF9E0}" presName="Name37" presStyleLbl="parChTrans1D2" presStyleIdx="2" presStyleCnt="7"/>
      <dgm:spPr/>
    </dgm:pt>
    <dgm:pt modelId="{1EA29926-64C9-F841-B5E9-C39EADEB34EA}" type="pres">
      <dgm:prSet presAssocID="{0B9B09BE-0FAE-B449-9082-EEC72C2C2B55}" presName="hierRoot2" presStyleCnt="0">
        <dgm:presLayoutVars>
          <dgm:hierBranch val="init"/>
        </dgm:presLayoutVars>
      </dgm:prSet>
      <dgm:spPr/>
    </dgm:pt>
    <dgm:pt modelId="{56413D22-BF59-E442-96A3-6B69A2B98024}" type="pres">
      <dgm:prSet presAssocID="{0B9B09BE-0FAE-B449-9082-EEC72C2C2B55}" presName="rootComposite" presStyleCnt="0"/>
      <dgm:spPr/>
    </dgm:pt>
    <dgm:pt modelId="{454DB8E2-C280-0F4A-823C-2639097E0273}" type="pres">
      <dgm:prSet presAssocID="{0B9B09BE-0FAE-B449-9082-EEC72C2C2B55}" presName="rootText" presStyleLbl="node2" presStyleIdx="2" presStyleCnt="7">
        <dgm:presLayoutVars>
          <dgm:chPref val="3"/>
        </dgm:presLayoutVars>
      </dgm:prSet>
      <dgm:spPr/>
    </dgm:pt>
    <dgm:pt modelId="{D8869AE5-AA54-3D45-837B-7693D0A061E3}" type="pres">
      <dgm:prSet presAssocID="{0B9B09BE-0FAE-B449-9082-EEC72C2C2B55}" presName="rootConnector" presStyleLbl="node2" presStyleIdx="2" presStyleCnt="7"/>
      <dgm:spPr/>
    </dgm:pt>
    <dgm:pt modelId="{71E71EAD-B0CB-CA47-88E7-2763341B8796}" type="pres">
      <dgm:prSet presAssocID="{0B9B09BE-0FAE-B449-9082-EEC72C2C2B55}" presName="hierChild4" presStyleCnt="0"/>
      <dgm:spPr/>
    </dgm:pt>
    <dgm:pt modelId="{9686C120-700D-B643-8B87-83C643E25FDD}" type="pres">
      <dgm:prSet presAssocID="{DF979777-F3C0-DE40-BB44-E70E4A41A73B}" presName="Name37" presStyleLbl="parChTrans1D3" presStyleIdx="7" presStyleCnt="20"/>
      <dgm:spPr/>
    </dgm:pt>
    <dgm:pt modelId="{38B6BF2F-9F6E-2941-8135-70B65189861A}" type="pres">
      <dgm:prSet presAssocID="{BFD7C76B-E40F-F141-BD4D-21A0572CFEE7}" presName="hierRoot2" presStyleCnt="0">
        <dgm:presLayoutVars>
          <dgm:hierBranch val="init"/>
        </dgm:presLayoutVars>
      </dgm:prSet>
      <dgm:spPr/>
    </dgm:pt>
    <dgm:pt modelId="{0F3EC1BE-5BEF-3345-A3C1-B1983E02C842}" type="pres">
      <dgm:prSet presAssocID="{BFD7C76B-E40F-F141-BD4D-21A0572CFEE7}" presName="rootComposite" presStyleCnt="0"/>
      <dgm:spPr/>
    </dgm:pt>
    <dgm:pt modelId="{DB67AE5C-E16C-C043-8FE2-5487B8765022}" type="pres">
      <dgm:prSet presAssocID="{BFD7C76B-E40F-F141-BD4D-21A0572CFEE7}" presName="rootText" presStyleLbl="node3" presStyleIdx="7" presStyleCnt="20">
        <dgm:presLayoutVars>
          <dgm:chPref val="3"/>
        </dgm:presLayoutVars>
      </dgm:prSet>
      <dgm:spPr/>
    </dgm:pt>
    <dgm:pt modelId="{E7E7B71B-8530-D746-9749-0AA14B2B1360}" type="pres">
      <dgm:prSet presAssocID="{BFD7C76B-E40F-F141-BD4D-21A0572CFEE7}" presName="rootConnector" presStyleLbl="node3" presStyleIdx="7" presStyleCnt="20"/>
      <dgm:spPr/>
    </dgm:pt>
    <dgm:pt modelId="{5EAB7E2E-2D36-974A-AA0D-89AE193CD6DF}" type="pres">
      <dgm:prSet presAssocID="{BFD7C76B-E40F-F141-BD4D-21A0572CFEE7}" presName="hierChild4" presStyleCnt="0"/>
      <dgm:spPr/>
    </dgm:pt>
    <dgm:pt modelId="{245B3461-40B1-9448-9BE5-ED897EB30BDD}" type="pres">
      <dgm:prSet presAssocID="{BFD7C76B-E40F-F141-BD4D-21A0572CFEE7}" presName="hierChild5" presStyleCnt="0"/>
      <dgm:spPr/>
    </dgm:pt>
    <dgm:pt modelId="{9C856145-2F86-4C6A-82CC-402468BB2FCF}" type="pres">
      <dgm:prSet presAssocID="{54E64499-33D7-4629-8849-1FB810ABE214}" presName="Name37" presStyleLbl="parChTrans1D3" presStyleIdx="8" presStyleCnt="20"/>
      <dgm:spPr/>
    </dgm:pt>
    <dgm:pt modelId="{A7CC3765-F91A-4438-8885-E1520E74FEF8}" type="pres">
      <dgm:prSet presAssocID="{20C457C4-4834-4BF6-8703-B7D60064A793}" presName="hierRoot2" presStyleCnt="0">
        <dgm:presLayoutVars>
          <dgm:hierBranch val="init"/>
        </dgm:presLayoutVars>
      </dgm:prSet>
      <dgm:spPr/>
    </dgm:pt>
    <dgm:pt modelId="{CF85AC04-133A-433F-92E9-99EBA17A0750}" type="pres">
      <dgm:prSet presAssocID="{20C457C4-4834-4BF6-8703-B7D60064A793}" presName="rootComposite" presStyleCnt="0"/>
      <dgm:spPr/>
    </dgm:pt>
    <dgm:pt modelId="{9DA23FBC-AA64-451B-ACD1-CF0B139F1B15}" type="pres">
      <dgm:prSet presAssocID="{20C457C4-4834-4BF6-8703-B7D60064A793}" presName="rootText" presStyleLbl="node3" presStyleIdx="8" presStyleCnt="20">
        <dgm:presLayoutVars>
          <dgm:chPref val="3"/>
        </dgm:presLayoutVars>
      </dgm:prSet>
      <dgm:spPr/>
    </dgm:pt>
    <dgm:pt modelId="{5B6C2593-53D7-43C3-BE07-0BBB8AEA396B}" type="pres">
      <dgm:prSet presAssocID="{20C457C4-4834-4BF6-8703-B7D60064A793}" presName="rootConnector" presStyleLbl="node3" presStyleIdx="8" presStyleCnt="20"/>
      <dgm:spPr/>
    </dgm:pt>
    <dgm:pt modelId="{68C916AE-2E97-472A-A4F2-1E5C81806333}" type="pres">
      <dgm:prSet presAssocID="{20C457C4-4834-4BF6-8703-B7D60064A793}" presName="hierChild4" presStyleCnt="0"/>
      <dgm:spPr/>
    </dgm:pt>
    <dgm:pt modelId="{AAFBE617-9081-4076-95F6-8F0580CB8E80}" type="pres">
      <dgm:prSet presAssocID="{20C457C4-4834-4BF6-8703-B7D60064A793}" presName="hierChild5" presStyleCnt="0"/>
      <dgm:spPr/>
    </dgm:pt>
    <dgm:pt modelId="{6FCB6BCA-FD3A-2C49-B2A3-5997789A934C}" type="pres">
      <dgm:prSet presAssocID="{0B9B09BE-0FAE-B449-9082-EEC72C2C2B55}" presName="hierChild5" presStyleCnt="0"/>
      <dgm:spPr/>
    </dgm:pt>
    <dgm:pt modelId="{59C0CEDD-A76D-7F4B-9C10-03F0F4079645}" type="pres">
      <dgm:prSet presAssocID="{A7CD07CF-3A6F-1D42-B12F-F4FD989CABEF}" presName="Name37" presStyleLbl="parChTrans1D2" presStyleIdx="3" presStyleCnt="7"/>
      <dgm:spPr/>
    </dgm:pt>
    <dgm:pt modelId="{45AC4FD6-CFB6-F34C-9686-B730ECA12BEE}" type="pres">
      <dgm:prSet presAssocID="{450F918C-93B2-D44D-9D8D-893462E26B33}" presName="hierRoot2" presStyleCnt="0">
        <dgm:presLayoutVars>
          <dgm:hierBranch val="init"/>
        </dgm:presLayoutVars>
      </dgm:prSet>
      <dgm:spPr/>
    </dgm:pt>
    <dgm:pt modelId="{E7C27B0A-63DC-4C49-98BB-C7D92CA7AD27}" type="pres">
      <dgm:prSet presAssocID="{450F918C-93B2-D44D-9D8D-893462E26B33}" presName="rootComposite" presStyleCnt="0"/>
      <dgm:spPr/>
    </dgm:pt>
    <dgm:pt modelId="{8667806E-E777-B64C-A59A-DCD3C9DEB0D1}" type="pres">
      <dgm:prSet presAssocID="{450F918C-93B2-D44D-9D8D-893462E26B33}" presName="rootText" presStyleLbl="node2" presStyleIdx="3" presStyleCnt="7">
        <dgm:presLayoutVars>
          <dgm:chPref val="3"/>
        </dgm:presLayoutVars>
      </dgm:prSet>
      <dgm:spPr/>
    </dgm:pt>
    <dgm:pt modelId="{1944E098-C687-684A-9985-E558D2B36EB4}" type="pres">
      <dgm:prSet presAssocID="{450F918C-93B2-D44D-9D8D-893462E26B33}" presName="rootConnector" presStyleLbl="node2" presStyleIdx="3" presStyleCnt="7"/>
      <dgm:spPr/>
    </dgm:pt>
    <dgm:pt modelId="{46D51F41-4458-CC46-B5A5-5E98243801AD}" type="pres">
      <dgm:prSet presAssocID="{450F918C-93B2-D44D-9D8D-893462E26B33}" presName="hierChild4" presStyleCnt="0"/>
      <dgm:spPr/>
    </dgm:pt>
    <dgm:pt modelId="{1EC0C361-7E67-EC4D-8259-6905C4689275}" type="pres">
      <dgm:prSet presAssocID="{0EE08A55-67F0-C64B-B471-FD5D67271DDC}" presName="Name37" presStyleLbl="parChTrans1D3" presStyleIdx="9" presStyleCnt="20"/>
      <dgm:spPr/>
    </dgm:pt>
    <dgm:pt modelId="{BA58E15F-80CD-A443-8752-C5649E41E49D}" type="pres">
      <dgm:prSet presAssocID="{00A71C93-D4FF-C645-BA70-75C28BDED2AF}" presName="hierRoot2" presStyleCnt="0">
        <dgm:presLayoutVars>
          <dgm:hierBranch val="init"/>
        </dgm:presLayoutVars>
      </dgm:prSet>
      <dgm:spPr/>
    </dgm:pt>
    <dgm:pt modelId="{265A4CC1-3A55-FF4A-B8CF-4B1AF207D46F}" type="pres">
      <dgm:prSet presAssocID="{00A71C93-D4FF-C645-BA70-75C28BDED2AF}" presName="rootComposite" presStyleCnt="0"/>
      <dgm:spPr/>
    </dgm:pt>
    <dgm:pt modelId="{9C7D694E-1E85-BE47-BCFB-BA9B9F8A8C05}" type="pres">
      <dgm:prSet presAssocID="{00A71C93-D4FF-C645-BA70-75C28BDED2AF}" presName="rootText" presStyleLbl="node3" presStyleIdx="9" presStyleCnt="20">
        <dgm:presLayoutVars>
          <dgm:chPref val="3"/>
        </dgm:presLayoutVars>
      </dgm:prSet>
      <dgm:spPr/>
    </dgm:pt>
    <dgm:pt modelId="{A2AAE480-AE4C-434D-B275-3E6D69A2F44F}" type="pres">
      <dgm:prSet presAssocID="{00A71C93-D4FF-C645-BA70-75C28BDED2AF}" presName="rootConnector" presStyleLbl="node3" presStyleIdx="9" presStyleCnt="20"/>
      <dgm:spPr/>
    </dgm:pt>
    <dgm:pt modelId="{5E38EA4C-D019-5F40-A5CF-52D94FF3BB5D}" type="pres">
      <dgm:prSet presAssocID="{00A71C93-D4FF-C645-BA70-75C28BDED2AF}" presName="hierChild4" presStyleCnt="0"/>
      <dgm:spPr/>
    </dgm:pt>
    <dgm:pt modelId="{D0DD196B-C449-FB43-9246-6B622335AC01}" type="pres">
      <dgm:prSet presAssocID="{00A71C93-D4FF-C645-BA70-75C28BDED2AF}" presName="hierChild5" presStyleCnt="0"/>
      <dgm:spPr/>
    </dgm:pt>
    <dgm:pt modelId="{44BDC243-805F-4110-83FB-E5EB80821B35}" type="pres">
      <dgm:prSet presAssocID="{0434D81D-BB6E-4D83-9B21-7A4B3D94B38E}" presName="Name37" presStyleLbl="parChTrans1D3" presStyleIdx="10" presStyleCnt="20"/>
      <dgm:spPr/>
    </dgm:pt>
    <dgm:pt modelId="{9F880DD9-B538-44D2-993C-295550941100}" type="pres">
      <dgm:prSet presAssocID="{E31180B1-0B7A-47D2-946F-B488F334D70B}" presName="hierRoot2" presStyleCnt="0">
        <dgm:presLayoutVars>
          <dgm:hierBranch val="init"/>
        </dgm:presLayoutVars>
      </dgm:prSet>
      <dgm:spPr/>
    </dgm:pt>
    <dgm:pt modelId="{1E6BBF4D-58B5-451B-A8D7-366641FE4A6C}" type="pres">
      <dgm:prSet presAssocID="{E31180B1-0B7A-47D2-946F-B488F334D70B}" presName="rootComposite" presStyleCnt="0"/>
      <dgm:spPr/>
    </dgm:pt>
    <dgm:pt modelId="{77F1ECBC-AB0F-404C-83E8-A7351512F059}" type="pres">
      <dgm:prSet presAssocID="{E31180B1-0B7A-47D2-946F-B488F334D70B}" presName="rootText" presStyleLbl="node3" presStyleIdx="10" presStyleCnt="20">
        <dgm:presLayoutVars>
          <dgm:chPref val="3"/>
        </dgm:presLayoutVars>
      </dgm:prSet>
      <dgm:spPr/>
    </dgm:pt>
    <dgm:pt modelId="{1E161BAE-932C-48B1-9CD2-B8C20AB2C39C}" type="pres">
      <dgm:prSet presAssocID="{E31180B1-0B7A-47D2-946F-B488F334D70B}" presName="rootConnector" presStyleLbl="node3" presStyleIdx="10" presStyleCnt="20"/>
      <dgm:spPr/>
    </dgm:pt>
    <dgm:pt modelId="{62066395-786E-41F3-AC26-274A9E564F4D}" type="pres">
      <dgm:prSet presAssocID="{E31180B1-0B7A-47D2-946F-B488F334D70B}" presName="hierChild4" presStyleCnt="0"/>
      <dgm:spPr/>
    </dgm:pt>
    <dgm:pt modelId="{5690210A-C734-44DD-944D-F152D8945FFD}" type="pres">
      <dgm:prSet presAssocID="{E31180B1-0B7A-47D2-946F-B488F334D70B}" presName="hierChild5" presStyleCnt="0"/>
      <dgm:spPr/>
    </dgm:pt>
    <dgm:pt modelId="{8B9AA19F-AC28-E241-92FE-E6A5F09C2A4F}" type="pres">
      <dgm:prSet presAssocID="{450F918C-93B2-D44D-9D8D-893462E26B33}" presName="hierChild5" presStyleCnt="0"/>
      <dgm:spPr/>
    </dgm:pt>
    <dgm:pt modelId="{88F980DC-2B12-4844-A3A9-0B6D468AF7C3}" type="pres">
      <dgm:prSet presAssocID="{40A161C9-DF01-4081-8E40-74B38CE762E8}" presName="Name37" presStyleLbl="parChTrans1D2" presStyleIdx="4" presStyleCnt="7"/>
      <dgm:spPr/>
    </dgm:pt>
    <dgm:pt modelId="{B8CE0A80-1BC5-4073-908D-4517DBAA815B}" type="pres">
      <dgm:prSet presAssocID="{900B2C3A-6E81-445F-A579-12FB192BD9B7}" presName="hierRoot2" presStyleCnt="0">
        <dgm:presLayoutVars>
          <dgm:hierBranch val="init"/>
        </dgm:presLayoutVars>
      </dgm:prSet>
      <dgm:spPr/>
    </dgm:pt>
    <dgm:pt modelId="{EE00A6B2-80A2-43A3-8090-2C124BE6E145}" type="pres">
      <dgm:prSet presAssocID="{900B2C3A-6E81-445F-A579-12FB192BD9B7}" presName="rootComposite" presStyleCnt="0"/>
      <dgm:spPr/>
    </dgm:pt>
    <dgm:pt modelId="{FACA45C8-C80B-4171-AFD3-6FE1ECC29F59}" type="pres">
      <dgm:prSet presAssocID="{900B2C3A-6E81-445F-A579-12FB192BD9B7}" presName="rootText" presStyleLbl="node2" presStyleIdx="4" presStyleCnt="7" custLinFactNeighborX="5449" custLinFactNeighborY="492">
        <dgm:presLayoutVars>
          <dgm:chPref val="3"/>
        </dgm:presLayoutVars>
      </dgm:prSet>
      <dgm:spPr/>
    </dgm:pt>
    <dgm:pt modelId="{023B5C85-2B82-4E3F-A45B-7EFECCD6BAC3}" type="pres">
      <dgm:prSet presAssocID="{900B2C3A-6E81-445F-A579-12FB192BD9B7}" presName="rootConnector" presStyleLbl="node2" presStyleIdx="4" presStyleCnt="7"/>
      <dgm:spPr/>
    </dgm:pt>
    <dgm:pt modelId="{FCF156C1-DE81-4E29-9681-796B07ACDB5F}" type="pres">
      <dgm:prSet presAssocID="{900B2C3A-6E81-445F-A579-12FB192BD9B7}" presName="hierChild4" presStyleCnt="0"/>
      <dgm:spPr/>
    </dgm:pt>
    <dgm:pt modelId="{FB3DA1D0-FBF1-4C93-BCBB-12CCBCA78DD9}" type="pres">
      <dgm:prSet presAssocID="{518EC4ED-2299-40A6-915A-113ABE6FA2AC}" presName="Name37" presStyleLbl="parChTrans1D3" presStyleIdx="11" presStyleCnt="20"/>
      <dgm:spPr/>
    </dgm:pt>
    <dgm:pt modelId="{BE17450B-6F43-48E6-A99F-C6FA1F84A1C5}" type="pres">
      <dgm:prSet presAssocID="{B59D6E49-AC40-4D26-B98D-A1A2F41D1137}" presName="hierRoot2" presStyleCnt="0">
        <dgm:presLayoutVars>
          <dgm:hierBranch val="init"/>
        </dgm:presLayoutVars>
      </dgm:prSet>
      <dgm:spPr/>
    </dgm:pt>
    <dgm:pt modelId="{46536BF1-2BEE-4ABB-88A9-EF0B001C6CCA}" type="pres">
      <dgm:prSet presAssocID="{B59D6E49-AC40-4D26-B98D-A1A2F41D1137}" presName="rootComposite" presStyleCnt="0"/>
      <dgm:spPr/>
    </dgm:pt>
    <dgm:pt modelId="{130FA79B-EB2A-4CD1-ABED-6CEB05FE784E}" type="pres">
      <dgm:prSet presAssocID="{B59D6E49-AC40-4D26-B98D-A1A2F41D1137}" presName="rootText" presStyleLbl="node3" presStyleIdx="11" presStyleCnt="20">
        <dgm:presLayoutVars>
          <dgm:chPref val="3"/>
        </dgm:presLayoutVars>
      </dgm:prSet>
      <dgm:spPr/>
    </dgm:pt>
    <dgm:pt modelId="{9A4B2489-61F5-4FD1-9434-A46FF1C066FE}" type="pres">
      <dgm:prSet presAssocID="{B59D6E49-AC40-4D26-B98D-A1A2F41D1137}" presName="rootConnector" presStyleLbl="node3" presStyleIdx="11" presStyleCnt="20"/>
      <dgm:spPr/>
    </dgm:pt>
    <dgm:pt modelId="{43892F07-EF80-40FD-A5BA-D098F1CB324B}" type="pres">
      <dgm:prSet presAssocID="{B59D6E49-AC40-4D26-B98D-A1A2F41D1137}" presName="hierChild4" presStyleCnt="0"/>
      <dgm:spPr/>
    </dgm:pt>
    <dgm:pt modelId="{BB7E07AB-E827-489F-AF3B-CD759192AF6B}" type="pres">
      <dgm:prSet presAssocID="{B59D6E49-AC40-4D26-B98D-A1A2F41D1137}" presName="hierChild5" presStyleCnt="0"/>
      <dgm:spPr/>
    </dgm:pt>
    <dgm:pt modelId="{11BA1BCA-589E-471A-823B-A8EAE6289E01}" type="pres">
      <dgm:prSet presAssocID="{BA76371B-CFAE-4B91-AD30-8C808EB4D7C5}" presName="Name37" presStyleLbl="parChTrans1D3" presStyleIdx="12" presStyleCnt="20"/>
      <dgm:spPr/>
    </dgm:pt>
    <dgm:pt modelId="{D6C8DBBE-2377-422E-89EF-3AB26C65DC70}" type="pres">
      <dgm:prSet presAssocID="{D5CA66CA-989C-4082-A241-6C95FEFD14AA}" presName="hierRoot2" presStyleCnt="0">
        <dgm:presLayoutVars>
          <dgm:hierBranch val="init"/>
        </dgm:presLayoutVars>
      </dgm:prSet>
      <dgm:spPr/>
    </dgm:pt>
    <dgm:pt modelId="{C7D971C9-B064-4E44-8AE0-E6F44A4BC662}" type="pres">
      <dgm:prSet presAssocID="{D5CA66CA-989C-4082-A241-6C95FEFD14AA}" presName="rootComposite" presStyleCnt="0"/>
      <dgm:spPr/>
    </dgm:pt>
    <dgm:pt modelId="{D1C69533-D0A6-4114-A7FE-BE171B6ED982}" type="pres">
      <dgm:prSet presAssocID="{D5CA66CA-989C-4082-A241-6C95FEFD14AA}" presName="rootText" presStyleLbl="node3" presStyleIdx="12" presStyleCnt="20">
        <dgm:presLayoutVars>
          <dgm:chPref val="3"/>
        </dgm:presLayoutVars>
      </dgm:prSet>
      <dgm:spPr/>
    </dgm:pt>
    <dgm:pt modelId="{841E7EE0-F7CE-465B-A49A-E30927492BA7}" type="pres">
      <dgm:prSet presAssocID="{D5CA66CA-989C-4082-A241-6C95FEFD14AA}" presName="rootConnector" presStyleLbl="node3" presStyleIdx="12" presStyleCnt="20"/>
      <dgm:spPr/>
    </dgm:pt>
    <dgm:pt modelId="{CFCB3501-B3CC-4A46-835F-93A350262CF1}" type="pres">
      <dgm:prSet presAssocID="{D5CA66CA-989C-4082-A241-6C95FEFD14AA}" presName="hierChild4" presStyleCnt="0"/>
      <dgm:spPr/>
    </dgm:pt>
    <dgm:pt modelId="{91477C5E-EF24-4E7E-874A-3EBEB1A1E575}" type="pres">
      <dgm:prSet presAssocID="{D5CA66CA-989C-4082-A241-6C95FEFD14AA}" presName="hierChild5" presStyleCnt="0"/>
      <dgm:spPr/>
    </dgm:pt>
    <dgm:pt modelId="{EB35DF25-3666-4DD5-95EB-B1DCFCAED826}" type="pres">
      <dgm:prSet presAssocID="{E41AE969-ED2D-43DB-B708-F50536A3B2DB}" presName="Name37" presStyleLbl="parChTrans1D3" presStyleIdx="13" presStyleCnt="20"/>
      <dgm:spPr/>
    </dgm:pt>
    <dgm:pt modelId="{C97897E2-0C8D-452B-B263-58CC79E9B992}" type="pres">
      <dgm:prSet presAssocID="{82B4FFB2-B279-4AD8-8571-AD35BE6414B9}" presName="hierRoot2" presStyleCnt="0">
        <dgm:presLayoutVars>
          <dgm:hierBranch val="init"/>
        </dgm:presLayoutVars>
      </dgm:prSet>
      <dgm:spPr/>
    </dgm:pt>
    <dgm:pt modelId="{95F48A18-AD09-42D2-B3C4-0CF9E343B2E6}" type="pres">
      <dgm:prSet presAssocID="{82B4FFB2-B279-4AD8-8571-AD35BE6414B9}" presName="rootComposite" presStyleCnt="0"/>
      <dgm:spPr/>
    </dgm:pt>
    <dgm:pt modelId="{6AB1EF1F-60AA-4CC2-8F64-1246114FC4E4}" type="pres">
      <dgm:prSet presAssocID="{82B4FFB2-B279-4AD8-8571-AD35BE6414B9}" presName="rootText" presStyleLbl="node3" presStyleIdx="13" presStyleCnt="20">
        <dgm:presLayoutVars>
          <dgm:chPref val="3"/>
        </dgm:presLayoutVars>
      </dgm:prSet>
      <dgm:spPr/>
    </dgm:pt>
    <dgm:pt modelId="{BE49A86B-BDB9-462C-A215-C782C7FA4E30}" type="pres">
      <dgm:prSet presAssocID="{82B4FFB2-B279-4AD8-8571-AD35BE6414B9}" presName="rootConnector" presStyleLbl="node3" presStyleIdx="13" presStyleCnt="20"/>
      <dgm:spPr/>
    </dgm:pt>
    <dgm:pt modelId="{7EB544FD-9E36-44F6-948B-7559D7D6F1CF}" type="pres">
      <dgm:prSet presAssocID="{82B4FFB2-B279-4AD8-8571-AD35BE6414B9}" presName="hierChild4" presStyleCnt="0"/>
      <dgm:spPr/>
    </dgm:pt>
    <dgm:pt modelId="{D73B0DB8-4187-4BF9-9965-E9D9DDF3BE2F}" type="pres">
      <dgm:prSet presAssocID="{82B4FFB2-B279-4AD8-8571-AD35BE6414B9}" presName="hierChild5" presStyleCnt="0"/>
      <dgm:spPr/>
    </dgm:pt>
    <dgm:pt modelId="{2008F88D-52E3-43B4-A2DF-CAFDB6539106}" type="pres">
      <dgm:prSet presAssocID="{900B2C3A-6E81-445F-A579-12FB192BD9B7}" presName="hierChild5" presStyleCnt="0"/>
      <dgm:spPr/>
    </dgm:pt>
    <dgm:pt modelId="{0731CA9C-1D29-4A41-8624-8B5750F11499}" type="pres">
      <dgm:prSet presAssocID="{71BD98A0-8F15-4D7D-8AAB-FE7B7438E7FD}" presName="Name37" presStyleLbl="parChTrans1D2" presStyleIdx="5" presStyleCnt="7"/>
      <dgm:spPr/>
    </dgm:pt>
    <dgm:pt modelId="{E232538D-8CEB-4352-9B72-512BBD5BA319}" type="pres">
      <dgm:prSet presAssocID="{23CB4504-C882-4741-809E-58A55D2981FA}" presName="hierRoot2" presStyleCnt="0">
        <dgm:presLayoutVars>
          <dgm:hierBranch val="init"/>
        </dgm:presLayoutVars>
      </dgm:prSet>
      <dgm:spPr/>
    </dgm:pt>
    <dgm:pt modelId="{0594A064-548B-4DE7-9F57-B498B862C804}" type="pres">
      <dgm:prSet presAssocID="{23CB4504-C882-4741-809E-58A55D2981FA}" presName="rootComposite" presStyleCnt="0"/>
      <dgm:spPr/>
    </dgm:pt>
    <dgm:pt modelId="{73B0AF2B-4F82-44AF-AF82-352411CFCB32}" type="pres">
      <dgm:prSet presAssocID="{23CB4504-C882-4741-809E-58A55D2981FA}" presName="rootText" presStyleLbl="node2" presStyleIdx="5" presStyleCnt="7">
        <dgm:presLayoutVars>
          <dgm:chPref val="3"/>
        </dgm:presLayoutVars>
      </dgm:prSet>
      <dgm:spPr/>
    </dgm:pt>
    <dgm:pt modelId="{150ACC35-41DE-46B6-AE99-F5E17BDB3407}" type="pres">
      <dgm:prSet presAssocID="{23CB4504-C882-4741-809E-58A55D2981FA}" presName="rootConnector" presStyleLbl="node2" presStyleIdx="5" presStyleCnt="7"/>
      <dgm:spPr/>
    </dgm:pt>
    <dgm:pt modelId="{682A69BA-7157-457E-8126-28D28DF58EB4}" type="pres">
      <dgm:prSet presAssocID="{23CB4504-C882-4741-809E-58A55D2981FA}" presName="hierChild4" presStyleCnt="0"/>
      <dgm:spPr/>
    </dgm:pt>
    <dgm:pt modelId="{14989D92-8CC1-4E30-9B03-97D8FF3AF5D6}" type="pres">
      <dgm:prSet presAssocID="{E9068E7F-6535-4035-AD6A-A0C9F066475E}" presName="Name37" presStyleLbl="parChTrans1D3" presStyleIdx="14" presStyleCnt="20"/>
      <dgm:spPr/>
    </dgm:pt>
    <dgm:pt modelId="{D205B5F2-3A3A-4B8D-836F-8D9E9D83A50E}" type="pres">
      <dgm:prSet presAssocID="{C9B8E296-694F-4487-9B21-3D29F4850FAB}" presName="hierRoot2" presStyleCnt="0">
        <dgm:presLayoutVars>
          <dgm:hierBranch val="init"/>
        </dgm:presLayoutVars>
      </dgm:prSet>
      <dgm:spPr/>
    </dgm:pt>
    <dgm:pt modelId="{2D567CE6-44C1-4F68-9473-74A2ADA7154C}" type="pres">
      <dgm:prSet presAssocID="{C9B8E296-694F-4487-9B21-3D29F4850FAB}" presName="rootComposite" presStyleCnt="0"/>
      <dgm:spPr/>
    </dgm:pt>
    <dgm:pt modelId="{333A441D-8745-4751-928A-2F008FC55BB6}" type="pres">
      <dgm:prSet presAssocID="{C9B8E296-694F-4487-9B21-3D29F4850FAB}" presName="rootText" presStyleLbl="node3" presStyleIdx="14" presStyleCnt="20">
        <dgm:presLayoutVars>
          <dgm:chPref val="3"/>
        </dgm:presLayoutVars>
      </dgm:prSet>
      <dgm:spPr/>
    </dgm:pt>
    <dgm:pt modelId="{45D62C5C-BE4E-4B2C-A6C9-4466414FF04F}" type="pres">
      <dgm:prSet presAssocID="{C9B8E296-694F-4487-9B21-3D29F4850FAB}" presName="rootConnector" presStyleLbl="node3" presStyleIdx="14" presStyleCnt="20"/>
      <dgm:spPr/>
    </dgm:pt>
    <dgm:pt modelId="{15938E30-CB6C-46AB-A913-06E2B9698C30}" type="pres">
      <dgm:prSet presAssocID="{C9B8E296-694F-4487-9B21-3D29F4850FAB}" presName="hierChild4" presStyleCnt="0"/>
      <dgm:spPr/>
    </dgm:pt>
    <dgm:pt modelId="{2EFE07E2-7D6F-4B80-9B90-45132A85CBB2}" type="pres">
      <dgm:prSet presAssocID="{C9B8E296-694F-4487-9B21-3D29F4850FAB}" presName="hierChild5" presStyleCnt="0"/>
      <dgm:spPr/>
    </dgm:pt>
    <dgm:pt modelId="{E79A088F-05DA-477D-BF2B-08E55930A34B}" type="pres">
      <dgm:prSet presAssocID="{C975D26F-C3ED-4C7E-B657-9C7401597A29}" presName="Name37" presStyleLbl="parChTrans1D3" presStyleIdx="15" presStyleCnt="20"/>
      <dgm:spPr/>
    </dgm:pt>
    <dgm:pt modelId="{EE4EB722-BCC1-442F-8EFA-0C9D4EE2760C}" type="pres">
      <dgm:prSet presAssocID="{1D66EFBA-E15F-4127-BBF3-F8033949CAA6}" presName="hierRoot2" presStyleCnt="0">
        <dgm:presLayoutVars>
          <dgm:hierBranch val="init"/>
        </dgm:presLayoutVars>
      </dgm:prSet>
      <dgm:spPr/>
    </dgm:pt>
    <dgm:pt modelId="{4B116746-55EB-4DD0-8F99-2C57DF108970}" type="pres">
      <dgm:prSet presAssocID="{1D66EFBA-E15F-4127-BBF3-F8033949CAA6}" presName="rootComposite" presStyleCnt="0"/>
      <dgm:spPr/>
    </dgm:pt>
    <dgm:pt modelId="{DDCA14C5-82BC-416F-8066-183842445098}" type="pres">
      <dgm:prSet presAssocID="{1D66EFBA-E15F-4127-BBF3-F8033949CAA6}" presName="rootText" presStyleLbl="node3" presStyleIdx="15" presStyleCnt="20">
        <dgm:presLayoutVars>
          <dgm:chPref val="3"/>
        </dgm:presLayoutVars>
      </dgm:prSet>
      <dgm:spPr/>
    </dgm:pt>
    <dgm:pt modelId="{985388AC-3C09-4B87-8C53-9B11C5172FB4}" type="pres">
      <dgm:prSet presAssocID="{1D66EFBA-E15F-4127-BBF3-F8033949CAA6}" presName="rootConnector" presStyleLbl="node3" presStyleIdx="15" presStyleCnt="20"/>
      <dgm:spPr/>
    </dgm:pt>
    <dgm:pt modelId="{62C29353-2626-40A0-BBA3-99762725FF94}" type="pres">
      <dgm:prSet presAssocID="{1D66EFBA-E15F-4127-BBF3-F8033949CAA6}" presName="hierChild4" presStyleCnt="0"/>
      <dgm:spPr/>
    </dgm:pt>
    <dgm:pt modelId="{001AE46B-7A22-4643-964D-A0B84F19C702}" type="pres">
      <dgm:prSet presAssocID="{1D66EFBA-E15F-4127-BBF3-F8033949CAA6}" presName="hierChild5" presStyleCnt="0"/>
      <dgm:spPr/>
    </dgm:pt>
    <dgm:pt modelId="{E73CA9CB-E36B-44B7-B4BC-5BCED673785F}" type="pres">
      <dgm:prSet presAssocID="{23CB4504-C882-4741-809E-58A55D2981FA}" presName="hierChild5" presStyleCnt="0"/>
      <dgm:spPr/>
    </dgm:pt>
    <dgm:pt modelId="{08C5ECFA-AEA7-428D-81B0-29AC447FE35F}" type="pres">
      <dgm:prSet presAssocID="{9C8D1663-8F0C-43A8-BC91-4A1735C3FCD0}" presName="Name37" presStyleLbl="parChTrans1D2" presStyleIdx="6" presStyleCnt="7"/>
      <dgm:spPr/>
    </dgm:pt>
    <dgm:pt modelId="{4F71495C-3A63-46CB-9C09-AC4AC99718E0}" type="pres">
      <dgm:prSet presAssocID="{ACBE8F78-E399-4FFA-93D8-4A4D0A82522C}" presName="hierRoot2" presStyleCnt="0">
        <dgm:presLayoutVars>
          <dgm:hierBranch val="init"/>
        </dgm:presLayoutVars>
      </dgm:prSet>
      <dgm:spPr/>
    </dgm:pt>
    <dgm:pt modelId="{BF14155B-8926-4D79-BDCC-48657D1CE615}" type="pres">
      <dgm:prSet presAssocID="{ACBE8F78-E399-4FFA-93D8-4A4D0A82522C}" presName="rootComposite" presStyleCnt="0"/>
      <dgm:spPr/>
    </dgm:pt>
    <dgm:pt modelId="{EF660EA9-EE7D-478F-B2A5-4ECD7F78EEEB}" type="pres">
      <dgm:prSet presAssocID="{ACBE8F78-E399-4FFA-93D8-4A4D0A82522C}" presName="rootText" presStyleLbl="node2" presStyleIdx="6" presStyleCnt="7">
        <dgm:presLayoutVars>
          <dgm:chPref val="3"/>
        </dgm:presLayoutVars>
      </dgm:prSet>
      <dgm:spPr/>
    </dgm:pt>
    <dgm:pt modelId="{12D2AE8A-9C30-4ED2-AE33-598AB95F6FD3}" type="pres">
      <dgm:prSet presAssocID="{ACBE8F78-E399-4FFA-93D8-4A4D0A82522C}" presName="rootConnector" presStyleLbl="node2" presStyleIdx="6" presStyleCnt="7"/>
      <dgm:spPr/>
    </dgm:pt>
    <dgm:pt modelId="{39FBCDEA-D07D-468D-9CB6-B70978E4394D}" type="pres">
      <dgm:prSet presAssocID="{ACBE8F78-E399-4FFA-93D8-4A4D0A82522C}" presName="hierChild4" presStyleCnt="0"/>
      <dgm:spPr/>
    </dgm:pt>
    <dgm:pt modelId="{7E35E64E-2D2A-4084-A730-3749A04E3FBD}" type="pres">
      <dgm:prSet presAssocID="{DAE201A0-27DB-4E03-BF26-8E06293C88D7}" presName="Name37" presStyleLbl="parChTrans1D3" presStyleIdx="16" presStyleCnt="20"/>
      <dgm:spPr/>
    </dgm:pt>
    <dgm:pt modelId="{088CDA0F-0226-43AB-8C10-F7CECCB5BBFA}" type="pres">
      <dgm:prSet presAssocID="{98D31E7E-35F0-4332-9E58-C15C8D747038}" presName="hierRoot2" presStyleCnt="0">
        <dgm:presLayoutVars>
          <dgm:hierBranch val="init"/>
        </dgm:presLayoutVars>
      </dgm:prSet>
      <dgm:spPr/>
    </dgm:pt>
    <dgm:pt modelId="{E2613E6C-0E0E-4820-9162-2FA25D2A5F06}" type="pres">
      <dgm:prSet presAssocID="{98D31E7E-35F0-4332-9E58-C15C8D747038}" presName="rootComposite" presStyleCnt="0"/>
      <dgm:spPr/>
    </dgm:pt>
    <dgm:pt modelId="{B0B73493-C8CD-42B0-8AC4-817426645234}" type="pres">
      <dgm:prSet presAssocID="{98D31E7E-35F0-4332-9E58-C15C8D747038}" presName="rootText" presStyleLbl="node3" presStyleIdx="16" presStyleCnt="20">
        <dgm:presLayoutVars>
          <dgm:chPref val="3"/>
        </dgm:presLayoutVars>
      </dgm:prSet>
      <dgm:spPr/>
    </dgm:pt>
    <dgm:pt modelId="{3D3735FA-E73C-453F-852F-01AD6D7787E7}" type="pres">
      <dgm:prSet presAssocID="{98D31E7E-35F0-4332-9E58-C15C8D747038}" presName="rootConnector" presStyleLbl="node3" presStyleIdx="16" presStyleCnt="20"/>
      <dgm:spPr/>
    </dgm:pt>
    <dgm:pt modelId="{A8B78F8B-C47E-4305-B5B6-D057FA016200}" type="pres">
      <dgm:prSet presAssocID="{98D31E7E-35F0-4332-9E58-C15C8D747038}" presName="hierChild4" presStyleCnt="0"/>
      <dgm:spPr/>
    </dgm:pt>
    <dgm:pt modelId="{47184D8F-598E-44F2-9EDE-405C540F7F80}" type="pres">
      <dgm:prSet presAssocID="{98D31E7E-35F0-4332-9E58-C15C8D747038}" presName="hierChild5" presStyleCnt="0"/>
      <dgm:spPr/>
    </dgm:pt>
    <dgm:pt modelId="{CDFAA0A4-268F-466B-92EC-073BA65D803B}" type="pres">
      <dgm:prSet presAssocID="{299EEA94-5DA0-480A-8570-2FC20F9805E3}" presName="Name37" presStyleLbl="parChTrans1D3" presStyleIdx="17" presStyleCnt="20"/>
      <dgm:spPr/>
    </dgm:pt>
    <dgm:pt modelId="{097A5284-5ABD-44FD-A804-4E44A57EA4E5}" type="pres">
      <dgm:prSet presAssocID="{BD8A65F0-B0C4-44CC-981F-D62165D7ABCF}" presName="hierRoot2" presStyleCnt="0">
        <dgm:presLayoutVars>
          <dgm:hierBranch val="init"/>
        </dgm:presLayoutVars>
      </dgm:prSet>
      <dgm:spPr/>
    </dgm:pt>
    <dgm:pt modelId="{147A4446-009B-4D8C-9C19-13705D68A5AD}" type="pres">
      <dgm:prSet presAssocID="{BD8A65F0-B0C4-44CC-981F-D62165D7ABCF}" presName="rootComposite" presStyleCnt="0"/>
      <dgm:spPr/>
    </dgm:pt>
    <dgm:pt modelId="{29805FD5-125A-4164-A27C-E6C8F3DEE14E}" type="pres">
      <dgm:prSet presAssocID="{BD8A65F0-B0C4-44CC-981F-D62165D7ABCF}" presName="rootText" presStyleLbl="node3" presStyleIdx="17" presStyleCnt="20">
        <dgm:presLayoutVars>
          <dgm:chPref val="3"/>
        </dgm:presLayoutVars>
      </dgm:prSet>
      <dgm:spPr/>
    </dgm:pt>
    <dgm:pt modelId="{80623B97-1A4B-4124-8E6C-E76341BCDCB9}" type="pres">
      <dgm:prSet presAssocID="{BD8A65F0-B0C4-44CC-981F-D62165D7ABCF}" presName="rootConnector" presStyleLbl="node3" presStyleIdx="17" presStyleCnt="20"/>
      <dgm:spPr/>
    </dgm:pt>
    <dgm:pt modelId="{95DDCF35-5889-4D03-8A85-9D844C67F274}" type="pres">
      <dgm:prSet presAssocID="{BD8A65F0-B0C4-44CC-981F-D62165D7ABCF}" presName="hierChild4" presStyleCnt="0"/>
      <dgm:spPr/>
    </dgm:pt>
    <dgm:pt modelId="{5E6AA4A5-7DF0-4E0E-976F-58B77EE1A614}" type="pres">
      <dgm:prSet presAssocID="{BD8A65F0-B0C4-44CC-981F-D62165D7ABCF}" presName="hierChild5" presStyleCnt="0"/>
      <dgm:spPr/>
    </dgm:pt>
    <dgm:pt modelId="{671B2ACE-875C-4AD9-8814-DB44F6B078B2}" type="pres">
      <dgm:prSet presAssocID="{494DA95E-E35F-4C65-80ED-D3878C5DA8B5}" presName="Name37" presStyleLbl="parChTrans1D3" presStyleIdx="18" presStyleCnt="20"/>
      <dgm:spPr/>
    </dgm:pt>
    <dgm:pt modelId="{5153A9D6-1D18-4946-9E18-F7C774F0AE66}" type="pres">
      <dgm:prSet presAssocID="{93577B99-7F54-46D3-9E8E-8B3658D4A3F9}" presName="hierRoot2" presStyleCnt="0">
        <dgm:presLayoutVars>
          <dgm:hierBranch val="init"/>
        </dgm:presLayoutVars>
      </dgm:prSet>
      <dgm:spPr/>
    </dgm:pt>
    <dgm:pt modelId="{B03FEDB6-0347-497A-9F01-071152514480}" type="pres">
      <dgm:prSet presAssocID="{93577B99-7F54-46D3-9E8E-8B3658D4A3F9}" presName="rootComposite" presStyleCnt="0"/>
      <dgm:spPr/>
    </dgm:pt>
    <dgm:pt modelId="{020866F7-067E-4EC8-B036-441FCD23BCEF}" type="pres">
      <dgm:prSet presAssocID="{93577B99-7F54-46D3-9E8E-8B3658D4A3F9}" presName="rootText" presStyleLbl="node3" presStyleIdx="18" presStyleCnt="20">
        <dgm:presLayoutVars>
          <dgm:chPref val="3"/>
        </dgm:presLayoutVars>
      </dgm:prSet>
      <dgm:spPr/>
    </dgm:pt>
    <dgm:pt modelId="{09005FB8-5E92-446F-B0ED-6E705D3AEF13}" type="pres">
      <dgm:prSet presAssocID="{93577B99-7F54-46D3-9E8E-8B3658D4A3F9}" presName="rootConnector" presStyleLbl="node3" presStyleIdx="18" presStyleCnt="20"/>
      <dgm:spPr/>
    </dgm:pt>
    <dgm:pt modelId="{269AB252-745F-4675-86D0-520CDB7682B4}" type="pres">
      <dgm:prSet presAssocID="{93577B99-7F54-46D3-9E8E-8B3658D4A3F9}" presName="hierChild4" presStyleCnt="0"/>
      <dgm:spPr/>
    </dgm:pt>
    <dgm:pt modelId="{9FF2C3F7-A95A-4E51-B335-66BB902659BF}" type="pres">
      <dgm:prSet presAssocID="{93577B99-7F54-46D3-9E8E-8B3658D4A3F9}" presName="hierChild5" presStyleCnt="0"/>
      <dgm:spPr/>
    </dgm:pt>
    <dgm:pt modelId="{B28DFC05-152E-4B10-9945-7E50D81F957A}" type="pres">
      <dgm:prSet presAssocID="{C08E4E74-64F7-447B-996C-F5538FA078E5}" presName="Name37" presStyleLbl="parChTrans1D3" presStyleIdx="19" presStyleCnt="20"/>
      <dgm:spPr/>
    </dgm:pt>
    <dgm:pt modelId="{BD91A452-0F28-4F2F-9FC7-AD86FFBF092A}" type="pres">
      <dgm:prSet presAssocID="{C4C0420B-BAA7-4C53-A81D-14FCE874677F}" presName="hierRoot2" presStyleCnt="0">
        <dgm:presLayoutVars>
          <dgm:hierBranch val="init"/>
        </dgm:presLayoutVars>
      </dgm:prSet>
      <dgm:spPr/>
    </dgm:pt>
    <dgm:pt modelId="{17BE729D-6DE2-49DB-8AFD-CFEE149BD396}" type="pres">
      <dgm:prSet presAssocID="{C4C0420B-BAA7-4C53-A81D-14FCE874677F}" presName="rootComposite" presStyleCnt="0"/>
      <dgm:spPr/>
    </dgm:pt>
    <dgm:pt modelId="{52917F3E-F2BB-4A2A-A298-96FEB960F776}" type="pres">
      <dgm:prSet presAssocID="{C4C0420B-BAA7-4C53-A81D-14FCE874677F}" presName="rootText" presStyleLbl="node3" presStyleIdx="19" presStyleCnt="20">
        <dgm:presLayoutVars>
          <dgm:chPref val="3"/>
        </dgm:presLayoutVars>
      </dgm:prSet>
      <dgm:spPr/>
    </dgm:pt>
    <dgm:pt modelId="{7CEA11A2-A605-468E-ABCA-E22EAF760254}" type="pres">
      <dgm:prSet presAssocID="{C4C0420B-BAA7-4C53-A81D-14FCE874677F}" presName="rootConnector" presStyleLbl="node3" presStyleIdx="19" presStyleCnt="20"/>
      <dgm:spPr/>
    </dgm:pt>
    <dgm:pt modelId="{3C24EA0A-106B-421A-A9F9-6600B74FC7E8}" type="pres">
      <dgm:prSet presAssocID="{C4C0420B-BAA7-4C53-A81D-14FCE874677F}" presName="hierChild4" presStyleCnt="0"/>
      <dgm:spPr/>
    </dgm:pt>
    <dgm:pt modelId="{8EC38192-490B-45B5-BF91-BBEE5703C4FF}" type="pres">
      <dgm:prSet presAssocID="{C4C0420B-BAA7-4C53-A81D-14FCE874677F}" presName="hierChild5" presStyleCnt="0"/>
      <dgm:spPr/>
    </dgm:pt>
    <dgm:pt modelId="{C77F6144-40FA-4C71-A3F5-AD5264870E6B}" type="pres">
      <dgm:prSet presAssocID="{ACBE8F78-E399-4FFA-93D8-4A4D0A82522C}" presName="hierChild5" presStyleCnt="0"/>
      <dgm:spPr/>
    </dgm:pt>
    <dgm:pt modelId="{241DA25F-8A7D-5E43-9C74-9DECC4F21659}" type="pres">
      <dgm:prSet presAssocID="{0614FDE4-C52E-F044-9CC0-09DBE3C3B122}" presName="hierChild3" presStyleCnt="0"/>
      <dgm:spPr/>
    </dgm:pt>
  </dgm:ptLst>
  <dgm:cxnLst>
    <dgm:cxn modelId="{E8764A00-0CE4-4F10-B7BD-E1E59494F5E8}" type="presOf" srcId="{E9068E7F-6535-4035-AD6A-A0C9F066475E}" destId="{14989D92-8CC1-4E30-9B03-97D8FF3AF5D6}" srcOrd="0" destOrd="0" presId="urn:microsoft.com/office/officeart/2005/8/layout/orgChart1"/>
    <dgm:cxn modelId="{91885002-96BC-42AE-BAE6-C72AC7CA1089}" type="presOf" srcId="{180F7451-67D9-5E4B-9FE2-CADC4DB5882B}" destId="{16EC2ACA-45D2-CA4E-80B3-47995AC4FCEF}" srcOrd="1" destOrd="0" presId="urn:microsoft.com/office/officeart/2005/8/layout/orgChart1"/>
    <dgm:cxn modelId="{807AA505-3CCE-40AE-BD1C-70D67A388FC5}" type="presOf" srcId="{494DA95E-E35F-4C65-80ED-D3878C5DA8B5}" destId="{671B2ACE-875C-4AD9-8814-DB44F6B078B2}" srcOrd="0" destOrd="0" presId="urn:microsoft.com/office/officeart/2005/8/layout/orgChart1"/>
    <dgm:cxn modelId="{D0DF4606-A719-42CC-A1EB-8DE08688F3BF}" srcId="{450F918C-93B2-D44D-9D8D-893462E26B33}" destId="{E31180B1-0B7A-47D2-946F-B488F334D70B}" srcOrd="1" destOrd="0" parTransId="{0434D81D-BB6E-4D83-9B21-7A4B3D94B38E}" sibTransId="{4450404A-8A92-4DE4-90AB-569C0E4D611D}"/>
    <dgm:cxn modelId="{7247F906-5738-487F-8540-52F0F4F52C98}" type="presOf" srcId="{71BD98A0-8F15-4D7D-8AAB-FE7B7438E7FD}" destId="{0731CA9C-1D29-4A41-8624-8B5750F11499}" srcOrd="0" destOrd="0" presId="urn:microsoft.com/office/officeart/2005/8/layout/orgChart1"/>
    <dgm:cxn modelId="{523C320D-B70B-4018-8F6F-48955734E30D}" type="presOf" srcId="{9C8D1663-8F0C-43A8-BC91-4A1735C3FCD0}" destId="{08C5ECFA-AEA7-428D-81B0-29AC447FE35F}" srcOrd="0" destOrd="0" presId="urn:microsoft.com/office/officeart/2005/8/layout/orgChart1"/>
    <dgm:cxn modelId="{0ACE360E-6B96-9B46-A13B-A027F75A8711}" srcId="{786D5239-BC6E-BC45-9A70-1A2A00F12D24}" destId="{02E7869A-3503-AA41-98D5-B8D54B6FF854}" srcOrd="2" destOrd="0" parTransId="{BCBA3BA8-A9A2-FB4D-B81B-59FB1911B709}" sibTransId="{9B0377EB-F353-4E47-814C-D1E5CF6B9DB0}"/>
    <dgm:cxn modelId="{6D7CF211-7016-4251-82C8-16EFA6047D0F}" type="presOf" srcId="{E31180B1-0B7A-47D2-946F-B488F334D70B}" destId="{1E161BAE-932C-48B1-9CD2-B8C20AB2C39C}" srcOrd="1" destOrd="0" presId="urn:microsoft.com/office/officeart/2005/8/layout/orgChart1"/>
    <dgm:cxn modelId="{48DBDE12-D136-43AD-B8FF-613DE80C93B4}" type="presOf" srcId="{1685ECA3-7707-534A-B55A-F634E8A3E3E2}" destId="{C296B71D-68DA-6C4E-914B-62E487209B7A}" srcOrd="0" destOrd="0" presId="urn:microsoft.com/office/officeart/2005/8/layout/orgChart1"/>
    <dgm:cxn modelId="{C7754113-D994-4B2F-B536-344502B93151}" srcId="{ACBE8F78-E399-4FFA-93D8-4A4D0A82522C}" destId="{C4C0420B-BAA7-4C53-A81D-14FCE874677F}" srcOrd="3" destOrd="0" parTransId="{C08E4E74-64F7-447B-996C-F5538FA078E5}" sibTransId="{7748D170-EFFB-4C8F-851C-AA9D3BD60CEF}"/>
    <dgm:cxn modelId="{9373C416-8658-4F68-B8FC-E21A516D5129}" type="presOf" srcId="{180F7451-67D9-5E4B-9FE2-CADC4DB5882B}" destId="{3CD5536C-F46A-C949-888B-C4AA1F0942B7}" srcOrd="0" destOrd="0" presId="urn:microsoft.com/office/officeart/2005/8/layout/orgChart1"/>
    <dgm:cxn modelId="{C126A018-B54D-4E35-8DDF-BDA8454E8926}" type="presOf" srcId="{3BE595E3-871C-1E4E-929F-3074E6A5AE61}" destId="{EA0AD1D1-ECF2-6D42-9542-DC4DBC87D501}" srcOrd="0" destOrd="0" presId="urn:microsoft.com/office/officeart/2005/8/layout/orgChart1"/>
    <dgm:cxn modelId="{A6BA5D19-2C97-49BC-B55B-CEC26B1EDFD4}" type="presOf" srcId="{A7CD07CF-3A6F-1D42-B12F-F4FD989CABEF}" destId="{59C0CEDD-A76D-7F4B-9C10-03F0F4079645}" srcOrd="0" destOrd="0" presId="urn:microsoft.com/office/officeart/2005/8/layout/orgChart1"/>
    <dgm:cxn modelId="{31D68219-5102-468B-86AB-6C606C6C2767}" type="presOf" srcId="{C4C0420B-BAA7-4C53-A81D-14FCE874677F}" destId="{7CEA11A2-A605-468E-ABCA-E22EAF760254}" srcOrd="1" destOrd="0" presId="urn:microsoft.com/office/officeart/2005/8/layout/orgChart1"/>
    <dgm:cxn modelId="{4997CE19-408B-40F4-829A-2915C55DAC88}" type="presOf" srcId="{0434D81D-BB6E-4D83-9B21-7A4B3D94B38E}" destId="{44BDC243-805F-4110-83FB-E5EB80821B35}" srcOrd="0" destOrd="0" presId="urn:microsoft.com/office/officeart/2005/8/layout/orgChart1"/>
    <dgm:cxn modelId="{BB09531E-0918-4CD7-984B-FB33E789F2B9}" type="presOf" srcId="{E41AE969-ED2D-43DB-B708-F50536A3B2DB}" destId="{EB35DF25-3666-4DD5-95EB-B1DCFCAED826}" srcOrd="0" destOrd="0" presId="urn:microsoft.com/office/officeart/2005/8/layout/orgChart1"/>
    <dgm:cxn modelId="{568BC021-6EB9-4D2C-B335-978EE1C5322B}" type="presOf" srcId="{98D31E7E-35F0-4332-9E58-C15C8D747038}" destId="{3D3735FA-E73C-453F-852F-01AD6D7787E7}" srcOrd="1" destOrd="0" presId="urn:microsoft.com/office/officeart/2005/8/layout/orgChart1"/>
    <dgm:cxn modelId="{2D8C8622-0465-4EED-BDB0-A304C2D976C3}" srcId="{0614FDE4-C52E-F044-9CC0-09DBE3C3B122}" destId="{ACBE8F78-E399-4FFA-93D8-4A4D0A82522C}" srcOrd="6" destOrd="0" parTransId="{9C8D1663-8F0C-43A8-BC91-4A1735C3FCD0}" sibTransId="{C4876522-A481-42A9-9530-5D24E45EF514}"/>
    <dgm:cxn modelId="{7EFD4425-E3D6-4171-B4D5-5DECA4D34FD0}" type="presOf" srcId="{900B2C3A-6E81-445F-A579-12FB192BD9B7}" destId="{023B5C85-2B82-4E3F-A45B-7EFECCD6BAC3}" srcOrd="1" destOrd="0" presId="urn:microsoft.com/office/officeart/2005/8/layout/orgChart1"/>
    <dgm:cxn modelId="{9138C325-F756-4008-9AD4-858ED012917A}" type="presOf" srcId="{D49415EE-9A83-4796-AC7F-0770CC5ADDCB}" destId="{3A9E66E2-D228-45C1-9BFD-9E423419E6FB}" srcOrd="1" destOrd="0" presId="urn:microsoft.com/office/officeart/2005/8/layout/orgChart1"/>
    <dgm:cxn modelId="{B32AFD25-EB8C-4FD1-9BB4-4C12CBAAA966}" type="presOf" srcId="{F371DECB-7659-F84F-8DF5-869E423EAF82}" destId="{A038BC20-AB85-674B-A3B3-0C8574BB885C}" srcOrd="1" destOrd="0" presId="urn:microsoft.com/office/officeart/2005/8/layout/orgChart1"/>
    <dgm:cxn modelId="{690C0328-3C28-4DAE-B95C-805E1E91D3ED}" type="presOf" srcId="{BBCB45A1-F5AD-524E-8646-BED825494C72}" destId="{D969D59B-A5D2-904E-BB1F-7A6C96360568}" srcOrd="1" destOrd="0" presId="urn:microsoft.com/office/officeart/2005/8/layout/orgChart1"/>
    <dgm:cxn modelId="{6EC90B29-BB98-4494-9797-E0B50E1A9655}" type="presOf" srcId="{0B9B09BE-0FAE-B449-9082-EEC72C2C2B55}" destId="{454DB8E2-C280-0F4A-823C-2639097E0273}" srcOrd="0" destOrd="0" presId="urn:microsoft.com/office/officeart/2005/8/layout/orgChart1"/>
    <dgm:cxn modelId="{DBA68C2D-0C6C-5844-83C9-C35C0BF1314B}" srcId="{F371DECB-7659-F84F-8DF5-869E423EAF82}" destId="{3BE595E3-871C-1E4E-929F-3074E6A5AE61}" srcOrd="0" destOrd="0" parTransId="{8157385F-93D8-4B41-8D82-77B1371606A6}" sibTransId="{2CE05AF8-C594-4043-97E7-850C1A27E821}"/>
    <dgm:cxn modelId="{84C8422F-7DCF-4B5F-A696-FA9627646B29}" type="presOf" srcId="{23CB4504-C882-4741-809E-58A55D2981FA}" destId="{73B0AF2B-4F82-44AF-AF82-352411CFCB32}" srcOrd="0" destOrd="0" presId="urn:microsoft.com/office/officeart/2005/8/layout/orgChart1"/>
    <dgm:cxn modelId="{266A9B30-2E6F-4B8F-88D6-1894B5F444D1}" type="presOf" srcId="{DF979777-F3C0-DE40-BB44-E70E4A41A73B}" destId="{9686C120-700D-B643-8B87-83C643E25FDD}" srcOrd="0" destOrd="0" presId="urn:microsoft.com/office/officeart/2005/8/layout/orgChart1"/>
    <dgm:cxn modelId="{D61E0C34-7889-4236-80BD-63EDF25738D8}" type="presOf" srcId="{AC1EE250-DEAA-964C-BBEF-A31FA9190345}" destId="{3D53C0EC-E2C2-034F-B9CE-EA5239DF547E}" srcOrd="0" destOrd="0" presId="urn:microsoft.com/office/officeart/2005/8/layout/orgChart1"/>
    <dgm:cxn modelId="{A4C13F35-B8CB-413A-B15F-F78246302EF9}" type="presOf" srcId="{C08E4E74-64F7-447B-996C-F5538FA078E5}" destId="{B28DFC05-152E-4B10-9945-7E50D81F957A}" srcOrd="0" destOrd="0" presId="urn:microsoft.com/office/officeart/2005/8/layout/orgChart1"/>
    <dgm:cxn modelId="{27B63B36-24C9-F54A-80B2-2FA867DEF495}" srcId="{786D5239-BC6E-BC45-9A70-1A2A00F12D24}" destId="{96DDA3E4-F3FC-BE48-B17E-0FE848469D8A}" srcOrd="0" destOrd="0" parTransId="{1685ECA3-7707-534A-B55A-F634E8A3E3E2}" sibTransId="{3840F45F-80D5-3445-B1C2-F37DF0FAFB36}"/>
    <dgm:cxn modelId="{83592237-1AE3-4362-95EA-46DD5762F9EF}" type="presOf" srcId="{98D31E7E-35F0-4332-9E58-C15C8D747038}" destId="{B0B73493-C8CD-42B0-8AC4-817426645234}" srcOrd="0" destOrd="0" presId="urn:microsoft.com/office/officeart/2005/8/layout/orgChart1"/>
    <dgm:cxn modelId="{5E97C838-83C6-A644-8A2B-7B714EF9C946}" srcId="{C90F459C-BAAE-5F4F-BB0E-EB0F8C5E54FE}" destId="{0614FDE4-C52E-F044-9CC0-09DBE3C3B122}" srcOrd="0" destOrd="0" parTransId="{ADE18958-7650-3B41-A8DB-ADAFC247E216}" sibTransId="{93C80515-E0DF-8141-A072-02FF8075D93A}"/>
    <dgm:cxn modelId="{E34AAD3A-1B29-4759-A013-69F1F5038FC0}" type="presOf" srcId="{C9B8E296-694F-4487-9B21-3D29F4850FAB}" destId="{333A441D-8745-4751-928A-2F008FC55BB6}" srcOrd="0" destOrd="0" presId="urn:microsoft.com/office/officeart/2005/8/layout/orgChart1"/>
    <dgm:cxn modelId="{CED0033C-DF0A-445E-ADF5-8178EBFF2627}" type="presOf" srcId="{96DDA3E4-F3FC-BE48-B17E-0FE848469D8A}" destId="{981E6341-6C8A-4D4A-9649-D60B7D36E060}" srcOrd="0" destOrd="0" presId="urn:microsoft.com/office/officeart/2005/8/layout/orgChart1"/>
    <dgm:cxn modelId="{DCD3E03E-441F-42E0-A373-984102497E5A}" srcId="{900B2C3A-6E81-445F-A579-12FB192BD9B7}" destId="{82B4FFB2-B279-4AD8-8571-AD35BE6414B9}" srcOrd="2" destOrd="0" parTransId="{E41AE969-ED2D-43DB-B708-F50536A3B2DB}" sibTransId="{3C2AA43B-B4FA-40FF-8A93-4527EDFC63DE}"/>
    <dgm:cxn modelId="{EA255F5F-6D4E-4D9F-92A2-F5489ED1B4F4}" type="presOf" srcId="{D49415EE-9A83-4796-AC7F-0770CC5ADDCB}" destId="{F569C3B1-817E-4EE5-B818-CA4DF01E3BF3}" srcOrd="0" destOrd="0" presId="urn:microsoft.com/office/officeart/2005/8/layout/orgChart1"/>
    <dgm:cxn modelId="{9CA16D60-3E9D-44EC-8387-DC9BADADF69E}" type="presOf" srcId="{40A161C9-DF01-4081-8E40-74B38CE762E8}" destId="{88F980DC-2B12-4844-A3A9-0B6D468AF7C3}" srcOrd="0" destOrd="0" presId="urn:microsoft.com/office/officeart/2005/8/layout/orgChart1"/>
    <dgm:cxn modelId="{0070EE60-4513-4476-9FDE-51B64DB691FC}" type="presOf" srcId="{BA76371B-CFAE-4B91-AD30-8C808EB4D7C5}" destId="{11BA1BCA-589E-471A-823B-A8EAE6289E01}" srcOrd="0" destOrd="0" presId="urn:microsoft.com/office/officeart/2005/8/layout/orgChart1"/>
    <dgm:cxn modelId="{90477662-1AD9-4EAF-BEEB-2A5345A9F948}" srcId="{23CB4504-C882-4741-809E-58A55D2981FA}" destId="{C9B8E296-694F-4487-9B21-3D29F4850FAB}" srcOrd="0" destOrd="0" parTransId="{E9068E7F-6535-4035-AD6A-A0C9F066475E}" sibTransId="{316E4134-4C63-4967-AC98-5D6EC3B14A6A}"/>
    <dgm:cxn modelId="{A7FCA342-BC93-4780-8AC2-05AC97AC5104}" type="presOf" srcId="{299EEA94-5DA0-480A-8570-2FC20F9805E3}" destId="{CDFAA0A4-268F-466B-92EC-073BA65D803B}" srcOrd="0" destOrd="0" presId="urn:microsoft.com/office/officeart/2005/8/layout/orgChart1"/>
    <dgm:cxn modelId="{61E53943-8907-4F81-A6A2-95E74DF30BCC}" type="presOf" srcId="{00A71C93-D4FF-C645-BA70-75C28BDED2AF}" destId="{9C7D694E-1E85-BE47-BCFB-BA9B9F8A8C05}" srcOrd="0" destOrd="0" presId="urn:microsoft.com/office/officeart/2005/8/layout/orgChart1"/>
    <dgm:cxn modelId="{28157046-8FF5-4635-97EB-5473477D2DA9}" type="presOf" srcId="{93577B99-7F54-46D3-9E8E-8B3658D4A3F9}" destId="{020866F7-067E-4EC8-B036-441FCD23BCEF}" srcOrd="0" destOrd="0" presId="urn:microsoft.com/office/officeart/2005/8/layout/orgChart1"/>
    <dgm:cxn modelId="{6603C747-45E8-49FF-A096-B032781D16AC}" type="presOf" srcId="{BCBA3BA8-A9A2-FB4D-B81B-59FB1911B709}" destId="{8B7683D2-93D8-F747-A2F7-9F7DA638D199}" srcOrd="0" destOrd="0" presId="urn:microsoft.com/office/officeart/2005/8/layout/orgChart1"/>
    <dgm:cxn modelId="{4FA3F448-25D2-4A3E-85BF-2D74FE807414}" type="presOf" srcId="{82B4FFB2-B279-4AD8-8571-AD35BE6414B9}" destId="{BE49A86B-BDB9-462C-A215-C782C7FA4E30}" srcOrd="1" destOrd="0" presId="urn:microsoft.com/office/officeart/2005/8/layout/orgChart1"/>
    <dgm:cxn modelId="{E873C56A-244E-4124-8E27-ACBA00A4B1F4}" srcId="{ACBE8F78-E399-4FFA-93D8-4A4D0A82522C}" destId="{93577B99-7F54-46D3-9E8E-8B3658D4A3F9}" srcOrd="2" destOrd="0" parTransId="{494DA95E-E35F-4C65-80ED-D3878C5DA8B5}" sibTransId="{C1EF3B34-7A84-49B3-BD26-10EDFF1EACDA}"/>
    <dgm:cxn modelId="{A8E6E04B-C06D-43B9-8EB8-3C4055C8BCCE}" type="presOf" srcId="{4AF940D0-43A4-4FAD-B459-EBB61FD7E9FC}" destId="{841A741D-E3A6-4E5B-B3EA-9FD8CB0E5BE4}" srcOrd="0" destOrd="0" presId="urn:microsoft.com/office/officeart/2005/8/layout/orgChart1"/>
    <dgm:cxn modelId="{76B5F04B-C161-4368-A4EE-A683924B9FC2}" srcId="{23CB4504-C882-4741-809E-58A55D2981FA}" destId="{1D66EFBA-E15F-4127-BBF3-F8033949CAA6}" srcOrd="1" destOrd="0" parTransId="{C975D26F-C3ED-4C7E-B657-9C7401597A29}" sibTransId="{89CBEAF3-FDE3-4903-9858-EF15A58B25B2}"/>
    <dgm:cxn modelId="{C229004E-34FB-48F7-AE8E-61359FE168C9}" type="presOf" srcId="{54E64499-33D7-4629-8849-1FB810ABE214}" destId="{9C856145-2F86-4C6A-82CC-402468BB2FCF}" srcOrd="0" destOrd="0" presId="urn:microsoft.com/office/officeart/2005/8/layout/orgChart1"/>
    <dgm:cxn modelId="{3A4E016F-DA5F-4E9E-86A1-159C23AC08D5}" type="presOf" srcId="{20C457C4-4834-4BF6-8703-B7D60064A793}" destId="{5B6C2593-53D7-43C3-BE07-0BBB8AEA396B}" srcOrd="1" destOrd="0" presId="urn:microsoft.com/office/officeart/2005/8/layout/orgChart1"/>
    <dgm:cxn modelId="{1EE95570-0497-4CBC-A8FA-461877B05E9A}" type="presOf" srcId="{786D5239-BC6E-BC45-9A70-1A2A00F12D24}" destId="{0993C131-B203-2D47-87D7-216F19A8301F}" srcOrd="1" destOrd="0" presId="urn:microsoft.com/office/officeart/2005/8/layout/orgChart1"/>
    <dgm:cxn modelId="{DF6F7253-D0B5-4C65-B2BA-D9ABA8B571CD}" srcId="{900B2C3A-6E81-445F-A579-12FB192BD9B7}" destId="{B59D6E49-AC40-4D26-B98D-A1A2F41D1137}" srcOrd="0" destOrd="0" parTransId="{518EC4ED-2299-40A6-915A-113ABE6FA2AC}" sibTransId="{17FC6977-E4CF-4136-845E-3807140967DA}"/>
    <dgm:cxn modelId="{F939A653-610D-49E0-9ED2-6EF54A5FF825}" srcId="{ACBE8F78-E399-4FFA-93D8-4A4D0A82522C}" destId="{BD8A65F0-B0C4-44CC-981F-D62165D7ABCF}" srcOrd="1" destOrd="0" parTransId="{299EEA94-5DA0-480A-8570-2FC20F9805E3}" sibTransId="{1F56DE79-E0F4-465E-BAC8-FB4849E5C666}"/>
    <dgm:cxn modelId="{C288B653-D1E8-4D44-87A0-75FEACF47826}" type="presOf" srcId="{BD8A65F0-B0C4-44CC-981F-D62165D7ABCF}" destId="{29805FD5-125A-4164-A27C-E6C8F3DEE14E}" srcOrd="0" destOrd="0" presId="urn:microsoft.com/office/officeart/2005/8/layout/orgChart1"/>
    <dgm:cxn modelId="{26E5A855-B87E-4347-ABF7-525AF2F279C2}" type="presOf" srcId="{C4C0420B-BAA7-4C53-A81D-14FCE874677F}" destId="{52917F3E-F2BB-4A2A-A298-96FEB960F776}" srcOrd="0" destOrd="0" presId="urn:microsoft.com/office/officeart/2005/8/layout/orgChart1"/>
    <dgm:cxn modelId="{F8856A56-4876-4BE3-8B63-6DBBBBC81E0B}" srcId="{ACBE8F78-E399-4FFA-93D8-4A4D0A82522C}" destId="{98D31E7E-35F0-4332-9E58-C15C8D747038}" srcOrd="0" destOrd="0" parTransId="{DAE201A0-27DB-4E03-BF26-8E06293C88D7}" sibTransId="{21999166-C123-47B1-B8C9-1F898A663AE7}"/>
    <dgm:cxn modelId="{5D718676-D56A-45DF-9923-3A92CDFDF0C8}" type="presOf" srcId="{23CB4504-C882-4741-809E-58A55D2981FA}" destId="{150ACC35-41DE-46B6-AE99-F5E17BDB3407}" srcOrd="1" destOrd="0" presId="urn:microsoft.com/office/officeart/2005/8/layout/orgChart1"/>
    <dgm:cxn modelId="{C149F576-2F3D-4475-8AB1-41831919DF45}" srcId="{900B2C3A-6E81-445F-A579-12FB192BD9B7}" destId="{D5CA66CA-989C-4082-A241-6C95FEFD14AA}" srcOrd="1" destOrd="0" parTransId="{BA76371B-CFAE-4B91-AD30-8C808EB4D7C5}" sibTransId="{89C4AF68-05F3-4F3C-A063-DA4A32A8DECE}"/>
    <dgm:cxn modelId="{76C05C58-412B-4608-AD0A-0FCB27230BE8}" type="presOf" srcId="{1FDFF801-50AF-084E-9A34-34860D7EF9E0}" destId="{8FB0D97B-FFCC-2D4F-8489-0635C69F25C5}" srcOrd="0" destOrd="0" presId="urn:microsoft.com/office/officeart/2005/8/layout/orgChart1"/>
    <dgm:cxn modelId="{28D04079-C885-49D3-9950-A17998008F47}" type="presOf" srcId="{F371DECB-7659-F84F-8DF5-869E423EAF82}" destId="{8A4A596B-2734-1740-B85C-0E0D826CBEFD}" srcOrd="0" destOrd="0" presId="urn:microsoft.com/office/officeart/2005/8/layout/orgChart1"/>
    <dgm:cxn modelId="{3369797A-B510-460D-87D2-D6BC9DA48089}" type="presOf" srcId="{9762C7E8-BEC8-9041-8934-F749677FE749}" destId="{EB65FBA8-A8E6-A247-9252-F17490B9C386}" srcOrd="1" destOrd="0" presId="urn:microsoft.com/office/officeart/2005/8/layout/orgChart1"/>
    <dgm:cxn modelId="{9354AF7D-B6D3-49C1-B43A-9888AFB66E65}" type="presOf" srcId="{58F48221-9547-A644-9D84-E84D7EABA116}" destId="{4A5CA4F2-3D08-3A45-9E66-22A773B69214}" srcOrd="0" destOrd="0" presId="urn:microsoft.com/office/officeart/2005/8/layout/orgChart1"/>
    <dgm:cxn modelId="{888F297F-4625-4FE0-B239-B6C9F4F29C4D}" type="presOf" srcId="{82B4FFB2-B279-4AD8-8571-AD35BE6414B9}" destId="{6AB1EF1F-60AA-4CC2-8F64-1246114FC4E4}" srcOrd="0" destOrd="0" presId="urn:microsoft.com/office/officeart/2005/8/layout/orgChart1"/>
    <dgm:cxn modelId="{31E4C083-7DE4-DA4D-8F5F-4CA11584ACD1}" srcId="{786D5239-BC6E-BC45-9A70-1A2A00F12D24}" destId="{9762C7E8-BEC8-9041-8934-F749677FE749}" srcOrd="1" destOrd="0" parTransId="{58F48221-9547-A644-9D84-E84D7EABA116}" sibTransId="{9C6C5707-02F8-A84D-A32D-A6C9E0C221AB}"/>
    <dgm:cxn modelId="{E855F18A-87FD-4BA3-BD59-0C6B84EB8779}" type="presOf" srcId="{ACBE8F78-E399-4FFA-93D8-4A4D0A82522C}" destId="{EF660EA9-EE7D-478F-B2A5-4ECD7F78EEEB}" srcOrd="0" destOrd="0" presId="urn:microsoft.com/office/officeart/2005/8/layout/orgChart1"/>
    <dgm:cxn modelId="{3DDAC98E-9073-4132-8C97-75234E1D28E9}" type="presOf" srcId="{0614FDE4-C52E-F044-9CC0-09DBE3C3B122}" destId="{143ACEE9-06D3-3840-9492-2882C2B95932}" srcOrd="1" destOrd="0" presId="urn:microsoft.com/office/officeart/2005/8/layout/orgChart1"/>
    <dgm:cxn modelId="{71AE4B94-F9DC-7742-BAAE-6C1D83082AE7}" srcId="{0614FDE4-C52E-F044-9CC0-09DBE3C3B122}" destId="{0B9B09BE-0FAE-B449-9082-EEC72C2C2B55}" srcOrd="2" destOrd="0" parTransId="{1FDFF801-50AF-084E-9A34-34860D7EF9E0}" sibTransId="{ED6A8176-7EA2-3149-A9E2-D8544EA91697}"/>
    <dgm:cxn modelId="{92AEBA96-D05C-410E-91F0-F322B6521664}" type="presOf" srcId="{450F918C-93B2-D44D-9D8D-893462E26B33}" destId="{1944E098-C687-684A-9985-E558D2B36EB4}" srcOrd="1" destOrd="0" presId="urn:microsoft.com/office/officeart/2005/8/layout/orgChart1"/>
    <dgm:cxn modelId="{286A0F98-3769-4C40-A5D8-C7C24E3A08B6}" type="presOf" srcId="{9762C7E8-BEC8-9041-8934-F749677FE749}" destId="{AD28A41E-89B0-8543-A73E-27B25C128728}" srcOrd="0" destOrd="0" presId="urn:microsoft.com/office/officeart/2005/8/layout/orgChart1"/>
    <dgm:cxn modelId="{19DE9799-B05A-488D-94B3-0CC2A8D85706}" type="presOf" srcId="{450F918C-93B2-D44D-9D8D-893462E26B33}" destId="{8667806E-E777-B64C-A59A-DCD3C9DEB0D1}" srcOrd="0" destOrd="0" presId="urn:microsoft.com/office/officeart/2005/8/layout/orgChart1"/>
    <dgm:cxn modelId="{34EB579A-5F4A-4136-9C80-BD2EC8FB2E4F}" srcId="{0B9B09BE-0FAE-B449-9082-EEC72C2C2B55}" destId="{20C457C4-4834-4BF6-8703-B7D60064A793}" srcOrd="1" destOrd="0" parTransId="{54E64499-33D7-4629-8849-1FB810ABE214}" sibTransId="{A17B3A8A-B454-4C2F-923C-ECE75C65D8D3}"/>
    <dgm:cxn modelId="{DBDC799C-6808-421C-937C-786C277C2F01}" type="presOf" srcId="{C9B8E296-694F-4487-9B21-3D29F4850FAB}" destId="{45D62C5C-BE4E-4B2C-A6C9-4466414FF04F}" srcOrd="1" destOrd="0" presId="urn:microsoft.com/office/officeart/2005/8/layout/orgChart1"/>
    <dgm:cxn modelId="{6A6639A0-C976-4D22-B3F9-D85BA1947C7F}" type="presOf" srcId="{0B9B09BE-0FAE-B449-9082-EEC72C2C2B55}" destId="{D8869AE5-AA54-3D45-837B-7693D0A061E3}" srcOrd="1" destOrd="0" presId="urn:microsoft.com/office/officeart/2005/8/layout/orgChart1"/>
    <dgm:cxn modelId="{895A66A2-7157-486A-820A-B68667F79969}" type="presOf" srcId="{1D66EFBA-E15F-4127-BBF3-F8033949CAA6}" destId="{985388AC-3C09-4B87-8C53-9B11C5172FB4}" srcOrd="1" destOrd="0" presId="urn:microsoft.com/office/officeart/2005/8/layout/orgChart1"/>
    <dgm:cxn modelId="{A961D2A2-77D7-409D-BC59-5B16194DFF2D}" type="presOf" srcId="{C975D26F-C3ED-4C7E-B657-9C7401597A29}" destId="{E79A088F-05DA-477D-BF2B-08E55930A34B}" srcOrd="0" destOrd="0" presId="urn:microsoft.com/office/officeart/2005/8/layout/orgChart1"/>
    <dgm:cxn modelId="{AF99F6AB-3C2F-455F-9AE7-7DE749C59031}" srcId="{0614FDE4-C52E-F044-9CC0-09DBE3C3B122}" destId="{900B2C3A-6E81-445F-A579-12FB192BD9B7}" srcOrd="4" destOrd="0" parTransId="{40A161C9-DF01-4081-8E40-74B38CE762E8}" sibTransId="{3FD30C17-46C2-4916-89F1-0221A0BB941A}"/>
    <dgm:cxn modelId="{59A50CB0-5E79-49AA-AC1A-0161A74B3A5B}" type="presOf" srcId="{BFD7C76B-E40F-F141-BD4D-21A0572CFEE7}" destId="{DB67AE5C-E16C-C043-8FE2-5487B8765022}" srcOrd="0" destOrd="0" presId="urn:microsoft.com/office/officeart/2005/8/layout/orgChart1"/>
    <dgm:cxn modelId="{B25B79B1-B68B-4BA5-BCA9-498DC9C8D157}" srcId="{0614FDE4-C52E-F044-9CC0-09DBE3C3B122}" destId="{23CB4504-C882-4741-809E-58A55D2981FA}" srcOrd="5" destOrd="0" parTransId="{71BD98A0-8F15-4D7D-8AAB-FE7B7438E7FD}" sibTransId="{D904CEDB-A237-48ED-AB43-6512A97C6FB7}"/>
    <dgm:cxn modelId="{53973EB2-4F4B-40F0-8F13-AF5FCFAC2B9C}" type="presOf" srcId="{BD8A65F0-B0C4-44CC-981F-D62165D7ABCF}" destId="{80623B97-1A4B-4124-8E6C-E76341BCDCB9}" srcOrd="1" destOrd="0" presId="urn:microsoft.com/office/officeart/2005/8/layout/orgChart1"/>
    <dgm:cxn modelId="{290769B2-5209-FC48-86A5-B04A69EAE009}" srcId="{F371DECB-7659-F84F-8DF5-869E423EAF82}" destId="{180F7451-67D9-5E4B-9FE2-CADC4DB5882B}" srcOrd="1" destOrd="0" parTransId="{AC1EE250-DEAA-964C-BBEF-A31FA9190345}" sibTransId="{6F96E6CD-F45C-4E46-8428-5D0D53BF39DA}"/>
    <dgm:cxn modelId="{0A86C4B3-C6C7-48E8-8A02-16E8DB879349}" type="presOf" srcId="{0614FDE4-C52E-F044-9CC0-09DBE3C3B122}" destId="{549D3392-CED9-514C-BCE5-A5B71165961D}" srcOrd="0" destOrd="0" presId="urn:microsoft.com/office/officeart/2005/8/layout/orgChart1"/>
    <dgm:cxn modelId="{E188C1B9-8362-45ED-955F-1D167A4A53C2}" type="presOf" srcId="{93577B99-7F54-46D3-9E8E-8B3658D4A3F9}" destId="{09005FB8-5E92-446F-B0ED-6E705D3AEF13}" srcOrd="1" destOrd="0" presId="urn:microsoft.com/office/officeart/2005/8/layout/orgChart1"/>
    <dgm:cxn modelId="{BC493CBA-097B-4F6B-BA12-8EA733F7815D}" type="presOf" srcId="{8157385F-93D8-4B41-8D82-77B1371606A6}" destId="{25BF50E1-9B88-2C48-900D-F1865352DDAD}" srcOrd="0" destOrd="0" presId="urn:microsoft.com/office/officeart/2005/8/layout/orgChart1"/>
    <dgm:cxn modelId="{9277B9BF-2DD9-4085-8D0D-86CB3757EB6E}" type="presOf" srcId="{02E7869A-3503-AA41-98D5-B8D54B6FF854}" destId="{1C7C851B-2D7C-6C40-9FF0-986EBD1D3215}" srcOrd="1" destOrd="0" presId="urn:microsoft.com/office/officeart/2005/8/layout/orgChart1"/>
    <dgm:cxn modelId="{ED44EAC2-B5A1-4B79-A4FA-4D0C1E4D37E3}" type="presOf" srcId="{0EE08A55-67F0-C64B-B471-FD5D67271DDC}" destId="{1EC0C361-7E67-EC4D-8259-6905C4689275}" srcOrd="0" destOrd="0" presId="urn:microsoft.com/office/officeart/2005/8/layout/orgChart1"/>
    <dgm:cxn modelId="{41BC97C4-3A0A-4B5A-AEB7-191E9AA1F33B}" type="presOf" srcId="{D5CA66CA-989C-4082-A241-6C95FEFD14AA}" destId="{841E7EE0-F7CE-465B-A49A-E30927492BA7}" srcOrd="1" destOrd="0" presId="urn:microsoft.com/office/officeart/2005/8/layout/orgChart1"/>
    <dgm:cxn modelId="{FDCEA4C4-C8A6-5242-812D-43E31C5E2ADF}" srcId="{0614FDE4-C52E-F044-9CC0-09DBE3C3B122}" destId="{786D5239-BC6E-BC45-9A70-1A2A00F12D24}" srcOrd="0" destOrd="0" parTransId="{52BC7EE7-AD11-A941-B104-238972DF07C1}" sibTransId="{191CE56D-6B5A-6544-A8D4-49C4F8150AEB}"/>
    <dgm:cxn modelId="{D1B403C6-FA23-4F63-8AC8-17FC9C087AEE}" type="presOf" srcId="{D5CA66CA-989C-4082-A241-6C95FEFD14AA}" destId="{D1C69533-D0A6-4114-A7FE-BE171B6ED982}" srcOrd="0" destOrd="0" presId="urn:microsoft.com/office/officeart/2005/8/layout/orgChart1"/>
    <dgm:cxn modelId="{4D2053C6-5573-4301-8BA5-8C83120809D4}" type="presOf" srcId="{3BE595E3-871C-1E4E-929F-3074E6A5AE61}" destId="{1ECDE211-06D5-C84D-AD9D-9EF9DBE868F1}" srcOrd="1" destOrd="0" presId="urn:microsoft.com/office/officeart/2005/8/layout/orgChart1"/>
    <dgm:cxn modelId="{A153AAC6-2246-1A41-ACF6-F6BE0F4EA200}" srcId="{450F918C-93B2-D44D-9D8D-893462E26B33}" destId="{00A71C93-D4FF-C645-BA70-75C28BDED2AF}" srcOrd="0" destOrd="0" parTransId="{0EE08A55-67F0-C64B-B471-FD5D67271DDC}" sibTransId="{2FCD7856-3E97-EE47-8178-7D532FFC5853}"/>
    <dgm:cxn modelId="{449E16CB-7B2E-480F-A72A-DCE692F46668}" srcId="{786D5239-BC6E-BC45-9A70-1A2A00F12D24}" destId="{D49415EE-9A83-4796-AC7F-0770CC5ADDCB}" srcOrd="3" destOrd="0" parTransId="{4AF940D0-43A4-4FAD-B459-EBB61FD7E9FC}" sibTransId="{02C66E11-7DF5-4145-B488-011524989FDF}"/>
    <dgm:cxn modelId="{801F40CB-774C-3641-9A88-F5FAAF9B330F}" srcId="{0614FDE4-C52E-F044-9CC0-09DBE3C3B122}" destId="{F371DECB-7659-F84F-8DF5-869E423EAF82}" srcOrd="1" destOrd="0" parTransId="{1523A4CE-95FE-4B48-A482-0E1136FA517E}" sibTransId="{A4E79822-4BCA-EA4D-BBD7-8238F3FFF61D}"/>
    <dgm:cxn modelId="{6691EBCB-5B75-4262-9E45-D894524F145F}" type="presOf" srcId="{BFD7C76B-E40F-F141-BD4D-21A0572CFEE7}" destId="{E7E7B71B-8530-D746-9749-0AA14B2B1360}" srcOrd="1" destOrd="0" presId="urn:microsoft.com/office/officeart/2005/8/layout/orgChart1"/>
    <dgm:cxn modelId="{B95966D3-C5D6-430B-900C-3EB7FF6B04C0}" type="presOf" srcId="{ACBE8F78-E399-4FFA-93D8-4A4D0A82522C}" destId="{12D2AE8A-9C30-4ED2-AE33-598AB95F6FD3}" srcOrd="1" destOrd="0" presId="urn:microsoft.com/office/officeart/2005/8/layout/orgChart1"/>
    <dgm:cxn modelId="{248A89D4-4208-4228-B136-97366A8E6CBA}" type="presOf" srcId="{B59D6E49-AC40-4D26-B98D-A1A2F41D1137}" destId="{130FA79B-EB2A-4CD1-ABED-6CEB05FE784E}" srcOrd="0" destOrd="0" presId="urn:microsoft.com/office/officeart/2005/8/layout/orgChart1"/>
    <dgm:cxn modelId="{DC6609D8-A879-45BD-8F38-0FAD2A0FF75B}" type="presOf" srcId="{00A71C93-D4FF-C645-BA70-75C28BDED2AF}" destId="{A2AAE480-AE4C-434D-B275-3E6D69A2F44F}" srcOrd="1" destOrd="0" presId="urn:microsoft.com/office/officeart/2005/8/layout/orgChart1"/>
    <dgm:cxn modelId="{2A0A8ED8-5CA2-4B19-82A8-FFD07B6EEFDC}" type="presOf" srcId="{E31180B1-0B7A-47D2-946F-B488F334D70B}" destId="{77F1ECBC-AB0F-404C-83E8-A7351512F059}" srcOrd="0" destOrd="0" presId="urn:microsoft.com/office/officeart/2005/8/layout/orgChart1"/>
    <dgm:cxn modelId="{9AD6EED9-ED3F-49C5-B9B9-161B5B0F9943}" type="presOf" srcId="{DAE201A0-27DB-4E03-BF26-8E06293C88D7}" destId="{7E35E64E-2D2A-4084-A730-3749A04E3FBD}" srcOrd="0" destOrd="0" presId="urn:microsoft.com/office/officeart/2005/8/layout/orgChart1"/>
    <dgm:cxn modelId="{5FC96EDA-9C80-4995-8824-69D24A676EC5}" type="presOf" srcId="{96DDA3E4-F3FC-BE48-B17E-0FE848469D8A}" destId="{BF341B67-B0CE-4840-A42D-E75A5B3AF263}" srcOrd="1" destOrd="0" presId="urn:microsoft.com/office/officeart/2005/8/layout/orgChart1"/>
    <dgm:cxn modelId="{23E9A5DA-1CB5-4402-8A72-2167024243F5}" type="presOf" srcId="{1523A4CE-95FE-4B48-A482-0E1136FA517E}" destId="{4FCBBC15-538A-1343-8B0C-1808245225E6}" srcOrd="0" destOrd="0" presId="urn:microsoft.com/office/officeart/2005/8/layout/orgChart1"/>
    <dgm:cxn modelId="{275A52DD-055A-410F-A0E0-E3CB591DE75C}" type="presOf" srcId="{02E7869A-3503-AA41-98D5-B8D54B6FF854}" destId="{4782BFAE-601D-A247-9792-E03B31063DF8}" srcOrd="0" destOrd="0" presId="urn:microsoft.com/office/officeart/2005/8/layout/orgChart1"/>
    <dgm:cxn modelId="{A54822DE-BBCA-4079-B862-6FECB6945E7B}" type="presOf" srcId="{786D5239-BC6E-BC45-9A70-1A2A00F12D24}" destId="{024BE8F2-118F-4F4E-BA72-8B1F44CA4FC3}" srcOrd="0" destOrd="0" presId="urn:microsoft.com/office/officeart/2005/8/layout/orgChart1"/>
    <dgm:cxn modelId="{CB8DC5DF-C98C-8045-82E8-AC80845B59DD}" srcId="{F371DECB-7659-F84F-8DF5-869E423EAF82}" destId="{BBCB45A1-F5AD-524E-8646-BED825494C72}" srcOrd="2" destOrd="0" parTransId="{2649B27F-ECF4-D243-90FA-26612A9A8512}" sibTransId="{CBEA08CF-4F7A-E344-B399-F7F76CCF2EA9}"/>
    <dgm:cxn modelId="{E8643FE0-2632-4E7C-B29F-85851D03BB4D}" type="presOf" srcId="{BBCB45A1-F5AD-524E-8646-BED825494C72}" destId="{A71C3A88-E499-EB40-B894-9FF620B4DFB6}" srcOrd="0" destOrd="0" presId="urn:microsoft.com/office/officeart/2005/8/layout/orgChart1"/>
    <dgm:cxn modelId="{669138E3-6244-3D4A-870A-85CE6E165D70}" srcId="{0B9B09BE-0FAE-B449-9082-EEC72C2C2B55}" destId="{BFD7C76B-E40F-F141-BD4D-21A0572CFEE7}" srcOrd="0" destOrd="0" parTransId="{DF979777-F3C0-DE40-BB44-E70E4A41A73B}" sibTransId="{780583C5-A9B1-D944-865B-A85880F7D73C}"/>
    <dgm:cxn modelId="{0463EEE5-E133-4607-9AFF-21AED4C43C80}" type="presOf" srcId="{52BC7EE7-AD11-A941-B104-238972DF07C1}" destId="{2C559EB3-6F85-F342-94B4-55BDEB4B3971}" srcOrd="0" destOrd="0" presId="urn:microsoft.com/office/officeart/2005/8/layout/orgChart1"/>
    <dgm:cxn modelId="{814073E8-3484-0340-8568-B37033928D1F}" type="presOf" srcId="{C90F459C-BAAE-5F4F-BB0E-EB0F8C5E54FE}" destId="{3D450AC7-A48A-EA4C-94A0-DD61354C2F8E}" srcOrd="0" destOrd="0" presId="urn:microsoft.com/office/officeart/2005/8/layout/orgChart1"/>
    <dgm:cxn modelId="{8D18C4E8-8360-4D61-A35A-2AB5B78AF23C}" type="presOf" srcId="{20C457C4-4834-4BF6-8703-B7D60064A793}" destId="{9DA23FBC-AA64-451B-ACD1-CF0B139F1B15}" srcOrd="0" destOrd="0" presId="urn:microsoft.com/office/officeart/2005/8/layout/orgChart1"/>
    <dgm:cxn modelId="{E794E9E8-6859-478E-A17D-C50326BE8DED}" type="presOf" srcId="{518EC4ED-2299-40A6-915A-113ABE6FA2AC}" destId="{FB3DA1D0-FBF1-4C93-BCBB-12CCBCA78DD9}" srcOrd="0" destOrd="0" presId="urn:microsoft.com/office/officeart/2005/8/layout/orgChart1"/>
    <dgm:cxn modelId="{52E833EA-1193-4C54-83ED-A448E8B5B53C}" type="presOf" srcId="{B59D6E49-AC40-4D26-B98D-A1A2F41D1137}" destId="{9A4B2489-61F5-4FD1-9434-A46FF1C066FE}" srcOrd="1" destOrd="0" presId="urn:microsoft.com/office/officeart/2005/8/layout/orgChart1"/>
    <dgm:cxn modelId="{E445E8F1-1C41-0D40-9044-1CDB3DC2AB45}" srcId="{0614FDE4-C52E-F044-9CC0-09DBE3C3B122}" destId="{450F918C-93B2-D44D-9D8D-893462E26B33}" srcOrd="3" destOrd="0" parTransId="{A7CD07CF-3A6F-1D42-B12F-F4FD989CABEF}" sibTransId="{31ACEF32-EA01-204B-98FE-D35751E14922}"/>
    <dgm:cxn modelId="{2ABE7BF6-0823-41BD-8E0F-7492D8639839}" type="presOf" srcId="{900B2C3A-6E81-445F-A579-12FB192BD9B7}" destId="{FACA45C8-C80B-4171-AFD3-6FE1ECC29F59}" srcOrd="0" destOrd="0" presId="urn:microsoft.com/office/officeart/2005/8/layout/orgChart1"/>
    <dgm:cxn modelId="{64EFA2F6-014B-46C6-B34D-088E597DF68E}" type="presOf" srcId="{2649B27F-ECF4-D243-90FA-26612A9A8512}" destId="{DD7834A7-06B8-DF43-91BC-FD883BD070A8}" srcOrd="0" destOrd="0" presId="urn:microsoft.com/office/officeart/2005/8/layout/orgChart1"/>
    <dgm:cxn modelId="{4632B9F6-3F6E-473E-9034-10868E4E4A1D}" type="presOf" srcId="{1D66EFBA-E15F-4127-BBF3-F8033949CAA6}" destId="{DDCA14C5-82BC-416F-8066-183842445098}" srcOrd="0" destOrd="0" presId="urn:microsoft.com/office/officeart/2005/8/layout/orgChart1"/>
    <dgm:cxn modelId="{6BB5F70C-EA08-4B4A-86A1-3CF769886E7C}" type="presParOf" srcId="{3D450AC7-A48A-EA4C-94A0-DD61354C2F8E}" destId="{96C0B08A-9E2D-3C4B-BD72-D100035D133A}" srcOrd="0" destOrd="0" presId="urn:microsoft.com/office/officeart/2005/8/layout/orgChart1"/>
    <dgm:cxn modelId="{5BAD07D3-3508-4C62-8255-B59DEC61B1AA}" type="presParOf" srcId="{96C0B08A-9E2D-3C4B-BD72-D100035D133A}" destId="{FC6F8E82-870A-7140-B5FC-D80D733238DD}" srcOrd="0" destOrd="0" presId="urn:microsoft.com/office/officeart/2005/8/layout/orgChart1"/>
    <dgm:cxn modelId="{964F95CB-CC98-4C57-A5FF-4522BEFF5AF8}" type="presParOf" srcId="{FC6F8E82-870A-7140-B5FC-D80D733238DD}" destId="{549D3392-CED9-514C-BCE5-A5B71165961D}" srcOrd="0" destOrd="0" presId="urn:microsoft.com/office/officeart/2005/8/layout/orgChart1"/>
    <dgm:cxn modelId="{4C992E1E-ABFE-4ED5-B61E-98EB474029D0}" type="presParOf" srcId="{FC6F8E82-870A-7140-B5FC-D80D733238DD}" destId="{143ACEE9-06D3-3840-9492-2882C2B95932}" srcOrd="1" destOrd="0" presId="urn:microsoft.com/office/officeart/2005/8/layout/orgChart1"/>
    <dgm:cxn modelId="{084F767C-2782-4722-A4EF-695B1ED85066}" type="presParOf" srcId="{96C0B08A-9E2D-3C4B-BD72-D100035D133A}" destId="{E1DE2001-828B-7F41-BDC0-2008A6F3E60F}" srcOrd="1" destOrd="0" presId="urn:microsoft.com/office/officeart/2005/8/layout/orgChart1"/>
    <dgm:cxn modelId="{69DC1FF0-AD50-4620-9FA3-368B4D9EEEC6}" type="presParOf" srcId="{E1DE2001-828B-7F41-BDC0-2008A6F3E60F}" destId="{2C559EB3-6F85-F342-94B4-55BDEB4B3971}" srcOrd="0" destOrd="0" presId="urn:microsoft.com/office/officeart/2005/8/layout/orgChart1"/>
    <dgm:cxn modelId="{3B854C3D-F27B-4F7F-92B3-E918F642A90A}" type="presParOf" srcId="{E1DE2001-828B-7F41-BDC0-2008A6F3E60F}" destId="{C7F90B9D-5F6D-CC4B-B384-CC663B6124AC}" srcOrd="1" destOrd="0" presId="urn:microsoft.com/office/officeart/2005/8/layout/orgChart1"/>
    <dgm:cxn modelId="{2586C80E-FFDC-40E4-8CF8-352B111EC444}" type="presParOf" srcId="{C7F90B9D-5F6D-CC4B-B384-CC663B6124AC}" destId="{B55EA7B5-DF88-4F45-87D9-E6A60EAE08F7}" srcOrd="0" destOrd="0" presId="urn:microsoft.com/office/officeart/2005/8/layout/orgChart1"/>
    <dgm:cxn modelId="{48F7766D-5BA9-4BF6-81CF-CC2BBA8957D0}" type="presParOf" srcId="{B55EA7B5-DF88-4F45-87D9-E6A60EAE08F7}" destId="{024BE8F2-118F-4F4E-BA72-8B1F44CA4FC3}" srcOrd="0" destOrd="0" presId="urn:microsoft.com/office/officeart/2005/8/layout/orgChart1"/>
    <dgm:cxn modelId="{925EF270-02FF-4F34-9E2E-E3590A5D430B}" type="presParOf" srcId="{B55EA7B5-DF88-4F45-87D9-E6A60EAE08F7}" destId="{0993C131-B203-2D47-87D7-216F19A8301F}" srcOrd="1" destOrd="0" presId="urn:microsoft.com/office/officeart/2005/8/layout/orgChart1"/>
    <dgm:cxn modelId="{CCC2F65C-1D87-4F44-BC9A-37C28FACF300}" type="presParOf" srcId="{C7F90B9D-5F6D-CC4B-B384-CC663B6124AC}" destId="{BF0CDC16-8D59-EA4C-AF58-28E5990B50D6}" srcOrd="1" destOrd="0" presId="urn:microsoft.com/office/officeart/2005/8/layout/orgChart1"/>
    <dgm:cxn modelId="{76A684FF-246E-409B-958B-FC9B065D7B94}" type="presParOf" srcId="{BF0CDC16-8D59-EA4C-AF58-28E5990B50D6}" destId="{C296B71D-68DA-6C4E-914B-62E487209B7A}" srcOrd="0" destOrd="0" presId="urn:microsoft.com/office/officeart/2005/8/layout/orgChart1"/>
    <dgm:cxn modelId="{D812F67C-DD2D-431E-BE31-9A45544DDD4F}" type="presParOf" srcId="{BF0CDC16-8D59-EA4C-AF58-28E5990B50D6}" destId="{C4A7C808-A079-B94E-98B8-2FB9261D254E}" srcOrd="1" destOrd="0" presId="urn:microsoft.com/office/officeart/2005/8/layout/orgChart1"/>
    <dgm:cxn modelId="{314EC300-4A6F-4CB6-8C42-A1C567A359FA}" type="presParOf" srcId="{C4A7C808-A079-B94E-98B8-2FB9261D254E}" destId="{D0BCE1BD-B928-664E-8869-5B310B72E856}" srcOrd="0" destOrd="0" presId="urn:microsoft.com/office/officeart/2005/8/layout/orgChart1"/>
    <dgm:cxn modelId="{3596AB70-19A0-459C-8C4E-D2751CF30BDF}" type="presParOf" srcId="{D0BCE1BD-B928-664E-8869-5B310B72E856}" destId="{981E6341-6C8A-4D4A-9649-D60B7D36E060}" srcOrd="0" destOrd="0" presId="urn:microsoft.com/office/officeart/2005/8/layout/orgChart1"/>
    <dgm:cxn modelId="{3E084CEF-41D8-411C-99B5-37F034670EE4}" type="presParOf" srcId="{D0BCE1BD-B928-664E-8869-5B310B72E856}" destId="{BF341B67-B0CE-4840-A42D-E75A5B3AF263}" srcOrd="1" destOrd="0" presId="urn:microsoft.com/office/officeart/2005/8/layout/orgChart1"/>
    <dgm:cxn modelId="{E236A537-E183-431D-A13A-FB238BB4DCD6}" type="presParOf" srcId="{C4A7C808-A079-B94E-98B8-2FB9261D254E}" destId="{8348901A-EB9D-364B-A166-43AA3F75F618}" srcOrd="1" destOrd="0" presId="urn:microsoft.com/office/officeart/2005/8/layout/orgChart1"/>
    <dgm:cxn modelId="{C37026F7-30B9-4686-9038-A7A7310F8449}" type="presParOf" srcId="{C4A7C808-A079-B94E-98B8-2FB9261D254E}" destId="{2E5309DE-A2F7-3B46-84C4-A1E6C35F64C8}" srcOrd="2" destOrd="0" presId="urn:microsoft.com/office/officeart/2005/8/layout/orgChart1"/>
    <dgm:cxn modelId="{1604B9D4-747A-430E-B3C3-0AD53D16D5F8}" type="presParOf" srcId="{BF0CDC16-8D59-EA4C-AF58-28E5990B50D6}" destId="{4A5CA4F2-3D08-3A45-9E66-22A773B69214}" srcOrd="2" destOrd="0" presId="urn:microsoft.com/office/officeart/2005/8/layout/orgChart1"/>
    <dgm:cxn modelId="{7CE9EC77-24B5-4786-877B-A4CCC3CF702A}" type="presParOf" srcId="{BF0CDC16-8D59-EA4C-AF58-28E5990B50D6}" destId="{0BB7C41A-D34C-414A-A1B7-8365BCB2D606}" srcOrd="3" destOrd="0" presId="urn:microsoft.com/office/officeart/2005/8/layout/orgChart1"/>
    <dgm:cxn modelId="{9647778D-587A-4315-B7BA-9473D548413C}" type="presParOf" srcId="{0BB7C41A-D34C-414A-A1B7-8365BCB2D606}" destId="{1A070784-C7B5-F544-A427-F7456A8F4E75}" srcOrd="0" destOrd="0" presId="urn:microsoft.com/office/officeart/2005/8/layout/orgChart1"/>
    <dgm:cxn modelId="{C5C9450D-FB3B-49C1-B8A7-5CB4B90B2E3A}" type="presParOf" srcId="{1A070784-C7B5-F544-A427-F7456A8F4E75}" destId="{AD28A41E-89B0-8543-A73E-27B25C128728}" srcOrd="0" destOrd="0" presId="urn:microsoft.com/office/officeart/2005/8/layout/orgChart1"/>
    <dgm:cxn modelId="{A65C159D-3D3E-46C2-AB5B-D75543BACDA0}" type="presParOf" srcId="{1A070784-C7B5-F544-A427-F7456A8F4E75}" destId="{EB65FBA8-A8E6-A247-9252-F17490B9C386}" srcOrd="1" destOrd="0" presId="urn:microsoft.com/office/officeart/2005/8/layout/orgChart1"/>
    <dgm:cxn modelId="{E36A1868-432A-4CA9-A048-6EE5B2513497}" type="presParOf" srcId="{0BB7C41A-D34C-414A-A1B7-8365BCB2D606}" destId="{20C6E654-BACF-634B-8CF0-B152B0352518}" srcOrd="1" destOrd="0" presId="urn:microsoft.com/office/officeart/2005/8/layout/orgChart1"/>
    <dgm:cxn modelId="{1734DE33-E8A5-4AF6-9416-83218E0B48E4}" type="presParOf" srcId="{0BB7C41A-D34C-414A-A1B7-8365BCB2D606}" destId="{13189497-8C63-F44D-9977-40038FD3C5FB}" srcOrd="2" destOrd="0" presId="urn:microsoft.com/office/officeart/2005/8/layout/orgChart1"/>
    <dgm:cxn modelId="{A5932447-5796-4949-B07D-CA1BDCC89B0B}" type="presParOf" srcId="{BF0CDC16-8D59-EA4C-AF58-28E5990B50D6}" destId="{8B7683D2-93D8-F747-A2F7-9F7DA638D199}" srcOrd="4" destOrd="0" presId="urn:microsoft.com/office/officeart/2005/8/layout/orgChart1"/>
    <dgm:cxn modelId="{E89204A9-78B4-42DE-8906-6A830D81DE08}" type="presParOf" srcId="{BF0CDC16-8D59-EA4C-AF58-28E5990B50D6}" destId="{0EF572DF-5E10-8642-9F18-83421ABB7050}" srcOrd="5" destOrd="0" presId="urn:microsoft.com/office/officeart/2005/8/layout/orgChart1"/>
    <dgm:cxn modelId="{9142712A-37BF-4A35-A2BA-AFB2A63CCB1B}" type="presParOf" srcId="{0EF572DF-5E10-8642-9F18-83421ABB7050}" destId="{AA427FB2-E788-1646-A8DB-D1EB0F8AA1AC}" srcOrd="0" destOrd="0" presId="urn:microsoft.com/office/officeart/2005/8/layout/orgChart1"/>
    <dgm:cxn modelId="{1D063A32-C855-49D6-AC5C-469432D19682}" type="presParOf" srcId="{AA427FB2-E788-1646-A8DB-D1EB0F8AA1AC}" destId="{4782BFAE-601D-A247-9792-E03B31063DF8}" srcOrd="0" destOrd="0" presId="urn:microsoft.com/office/officeart/2005/8/layout/orgChart1"/>
    <dgm:cxn modelId="{F41C2D89-BCAD-41C3-A4D7-1195043C43AB}" type="presParOf" srcId="{AA427FB2-E788-1646-A8DB-D1EB0F8AA1AC}" destId="{1C7C851B-2D7C-6C40-9FF0-986EBD1D3215}" srcOrd="1" destOrd="0" presId="urn:microsoft.com/office/officeart/2005/8/layout/orgChart1"/>
    <dgm:cxn modelId="{04465CF7-F0E8-447D-8615-409F8A895158}" type="presParOf" srcId="{0EF572DF-5E10-8642-9F18-83421ABB7050}" destId="{ACCD79F1-00D1-FE47-9BD5-6AFE5D5A6F9D}" srcOrd="1" destOrd="0" presId="urn:microsoft.com/office/officeart/2005/8/layout/orgChart1"/>
    <dgm:cxn modelId="{B2053134-E080-446F-AA71-C0585B8412AE}" type="presParOf" srcId="{0EF572DF-5E10-8642-9F18-83421ABB7050}" destId="{CC070EE7-6798-C94F-A95F-249FD5D7B502}" srcOrd="2" destOrd="0" presId="urn:microsoft.com/office/officeart/2005/8/layout/orgChart1"/>
    <dgm:cxn modelId="{9E4662AF-C75F-497E-B220-9F74B7E49229}" type="presParOf" srcId="{BF0CDC16-8D59-EA4C-AF58-28E5990B50D6}" destId="{841A741D-E3A6-4E5B-B3EA-9FD8CB0E5BE4}" srcOrd="6" destOrd="0" presId="urn:microsoft.com/office/officeart/2005/8/layout/orgChart1"/>
    <dgm:cxn modelId="{0D3BD74E-1F9E-497D-87AD-870303D8AF9C}" type="presParOf" srcId="{BF0CDC16-8D59-EA4C-AF58-28E5990B50D6}" destId="{3770D70D-51A1-4D52-A5B6-4870B056C376}" srcOrd="7" destOrd="0" presId="urn:microsoft.com/office/officeart/2005/8/layout/orgChart1"/>
    <dgm:cxn modelId="{73D4F782-98E3-4AB4-AE0B-11DC36E528EE}" type="presParOf" srcId="{3770D70D-51A1-4D52-A5B6-4870B056C376}" destId="{4ADDAB59-52C7-4542-9A2B-414E4B8BB207}" srcOrd="0" destOrd="0" presId="urn:microsoft.com/office/officeart/2005/8/layout/orgChart1"/>
    <dgm:cxn modelId="{7AE7D5E6-8495-4FCA-B92A-F9FD4BBD98B9}" type="presParOf" srcId="{4ADDAB59-52C7-4542-9A2B-414E4B8BB207}" destId="{F569C3B1-817E-4EE5-B818-CA4DF01E3BF3}" srcOrd="0" destOrd="0" presId="urn:microsoft.com/office/officeart/2005/8/layout/orgChart1"/>
    <dgm:cxn modelId="{CE861FFB-D1E7-418E-A381-D8F391A12D03}" type="presParOf" srcId="{4ADDAB59-52C7-4542-9A2B-414E4B8BB207}" destId="{3A9E66E2-D228-45C1-9BFD-9E423419E6FB}" srcOrd="1" destOrd="0" presId="urn:microsoft.com/office/officeart/2005/8/layout/orgChart1"/>
    <dgm:cxn modelId="{48D8FE8B-0FA6-4F31-AB1B-95D0D52B2A43}" type="presParOf" srcId="{3770D70D-51A1-4D52-A5B6-4870B056C376}" destId="{B8B7BEEF-0DD1-47AD-80C4-8F18BFC6BDF2}" srcOrd="1" destOrd="0" presId="urn:microsoft.com/office/officeart/2005/8/layout/orgChart1"/>
    <dgm:cxn modelId="{4A3A176D-E213-4A61-8136-1DF74AE75E31}" type="presParOf" srcId="{3770D70D-51A1-4D52-A5B6-4870B056C376}" destId="{CF47F655-DE1C-424E-BBA3-7993097BAC60}" srcOrd="2" destOrd="0" presId="urn:microsoft.com/office/officeart/2005/8/layout/orgChart1"/>
    <dgm:cxn modelId="{50F3F460-99B5-469D-A764-C74942063713}" type="presParOf" srcId="{C7F90B9D-5F6D-CC4B-B384-CC663B6124AC}" destId="{C3D6C740-98FA-CC41-8241-29ADDA81A4CE}" srcOrd="2" destOrd="0" presId="urn:microsoft.com/office/officeart/2005/8/layout/orgChart1"/>
    <dgm:cxn modelId="{48E83D87-3492-4AA5-BCBF-E2A5533F3CA4}" type="presParOf" srcId="{E1DE2001-828B-7F41-BDC0-2008A6F3E60F}" destId="{4FCBBC15-538A-1343-8B0C-1808245225E6}" srcOrd="2" destOrd="0" presId="urn:microsoft.com/office/officeart/2005/8/layout/orgChart1"/>
    <dgm:cxn modelId="{AF04ECB3-ECF3-41EC-B00C-EB3F0A48A573}" type="presParOf" srcId="{E1DE2001-828B-7F41-BDC0-2008A6F3E60F}" destId="{A83173E9-E6A2-6B4B-857D-F4283085AF2B}" srcOrd="3" destOrd="0" presId="urn:microsoft.com/office/officeart/2005/8/layout/orgChart1"/>
    <dgm:cxn modelId="{6A888EF3-5BC0-45DD-9A1B-F12FFCF7327A}" type="presParOf" srcId="{A83173E9-E6A2-6B4B-857D-F4283085AF2B}" destId="{23D2F5A2-B860-8D42-BAB0-1F5717C12392}" srcOrd="0" destOrd="0" presId="urn:microsoft.com/office/officeart/2005/8/layout/orgChart1"/>
    <dgm:cxn modelId="{EB69BAC9-AFF9-457A-9D74-B81CD95490F1}" type="presParOf" srcId="{23D2F5A2-B860-8D42-BAB0-1F5717C12392}" destId="{8A4A596B-2734-1740-B85C-0E0D826CBEFD}" srcOrd="0" destOrd="0" presId="urn:microsoft.com/office/officeart/2005/8/layout/orgChart1"/>
    <dgm:cxn modelId="{A058B049-6A4E-4042-9A32-3F0AA25189E0}" type="presParOf" srcId="{23D2F5A2-B860-8D42-BAB0-1F5717C12392}" destId="{A038BC20-AB85-674B-A3B3-0C8574BB885C}" srcOrd="1" destOrd="0" presId="urn:microsoft.com/office/officeart/2005/8/layout/orgChart1"/>
    <dgm:cxn modelId="{892BE173-539A-40C5-8B78-73A115458C29}" type="presParOf" srcId="{A83173E9-E6A2-6B4B-857D-F4283085AF2B}" destId="{9F684850-63A4-7D48-83D1-D7414E462669}" srcOrd="1" destOrd="0" presId="urn:microsoft.com/office/officeart/2005/8/layout/orgChart1"/>
    <dgm:cxn modelId="{57E6C8D4-ABC6-4D82-B5B9-F200BDAE5083}" type="presParOf" srcId="{9F684850-63A4-7D48-83D1-D7414E462669}" destId="{25BF50E1-9B88-2C48-900D-F1865352DDAD}" srcOrd="0" destOrd="0" presId="urn:microsoft.com/office/officeart/2005/8/layout/orgChart1"/>
    <dgm:cxn modelId="{8718737A-AB81-43C3-B812-2C35190682B8}" type="presParOf" srcId="{9F684850-63A4-7D48-83D1-D7414E462669}" destId="{D8D6B01D-2258-D541-9744-F2EA255EDBFC}" srcOrd="1" destOrd="0" presId="urn:microsoft.com/office/officeart/2005/8/layout/orgChart1"/>
    <dgm:cxn modelId="{A014697A-B346-49EF-9B34-7A63F5649474}" type="presParOf" srcId="{D8D6B01D-2258-D541-9744-F2EA255EDBFC}" destId="{DC6ACFE3-A1D1-384A-AEDB-460964910391}" srcOrd="0" destOrd="0" presId="urn:microsoft.com/office/officeart/2005/8/layout/orgChart1"/>
    <dgm:cxn modelId="{533538A4-6DE0-418E-9229-5455098F53D2}" type="presParOf" srcId="{DC6ACFE3-A1D1-384A-AEDB-460964910391}" destId="{EA0AD1D1-ECF2-6D42-9542-DC4DBC87D501}" srcOrd="0" destOrd="0" presId="urn:microsoft.com/office/officeart/2005/8/layout/orgChart1"/>
    <dgm:cxn modelId="{F9F25280-51CD-4A7D-B424-6E61E1DD7020}" type="presParOf" srcId="{DC6ACFE3-A1D1-384A-AEDB-460964910391}" destId="{1ECDE211-06D5-C84D-AD9D-9EF9DBE868F1}" srcOrd="1" destOrd="0" presId="urn:microsoft.com/office/officeart/2005/8/layout/orgChart1"/>
    <dgm:cxn modelId="{F751F29E-6F3D-4BFB-AC54-6410394AEA72}" type="presParOf" srcId="{D8D6B01D-2258-D541-9744-F2EA255EDBFC}" destId="{20EB4750-2E2F-6344-AC21-B07F93C3E3E6}" srcOrd="1" destOrd="0" presId="urn:microsoft.com/office/officeart/2005/8/layout/orgChart1"/>
    <dgm:cxn modelId="{76001B4B-9604-43E3-83CF-0E3FB97D7522}" type="presParOf" srcId="{D8D6B01D-2258-D541-9744-F2EA255EDBFC}" destId="{A71AC82C-F9D7-C944-BE6E-F371B87A29FD}" srcOrd="2" destOrd="0" presId="urn:microsoft.com/office/officeart/2005/8/layout/orgChart1"/>
    <dgm:cxn modelId="{25DDDD3D-DE15-4D5E-BA33-2D7DBD9CEA40}" type="presParOf" srcId="{9F684850-63A4-7D48-83D1-D7414E462669}" destId="{3D53C0EC-E2C2-034F-B9CE-EA5239DF547E}" srcOrd="2" destOrd="0" presId="urn:microsoft.com/office/officeart/2005/8/layout/orgChart1"/>
    <dgm:cxn modelId="{EC93D0E0-4714-446A-A632-283E698D9800}" type="presParOf" srcId="{9F684850-63A4-7D48-83D1-D7414E462669}" destId="{762FC685-B8C4-6641-BC15-2CBD54D4EC54}" srcOrd="3" destOrd="0" presId="urn:microsoft.com/office/officeart/2005/8/layout/orgChart1"/>
    <dgm:cxn modelId="{18C91635-6FB0-42D7-AD7F-AA0796853430}" type="presParOf" srcId="{762FC685-B8C4-6641-BC15-2CBD54D4EC54}" destId="{5580B313-D095-9940-A6A9-2BC9199BC518}" srcOrd="0" destOrd="0" presId="urn:microsoft.com/office/officeart/2005/8/layout/orgChart1"/>
    <dgm:cxn modelId="{C7D5F062-FD90-492E-B772-0FFE417E25F6}" type="presParOf" srcId="{5580B313-D095-9940-A6A9-2BC9199BC518}" destId="{3CD5536C-F46A-C949-888B-C4AA1F0942B7}" srcOrd="0" destOrd="0" presId="urn:microsoft.com/office/officeart/2005/8/layout/orgChart1"/>
    <dgm:cxn modelId="{CE471634-40B0-4942-9F77-3456ADE35EF2}" type="presParOf" srcId="{5580B313-D095-9940-A6A9-2BC9199BC518}" destId="{16EC2ACA-45D2-CA4E-80B3-47995AC4FCEF}" srcOrd="1" destOrd="0" presId="urn:microsoft.com/office/officeart/2005/8/layout/orgChart1"/>
    <dgm:cxn modelId="{817A34AE-F921-4B78-BE22-D5CE731A901F}" type="presParOf" srcId="{762FC685-B8C4-6641-BC15-2CBD54D4EC54}" destId="{041F94D4-C343-DB45-88C4-66FD4D6EA8CD}" srcOrd="1" destOrd="0" presId="urn:microsoft.com/office/officeart/2005/8/layout/orgChart1"/>
    <dgm:cxn modelId="{8E0B3A95-7202-43C0-89FA-94DE6C156C29}" type="presParOf" srcId="{762FC685-B8C4-6641-BC15-2CBD54D4EC54}" destId="{B3A432AD-6666-6041-9EBA-9F1C31A215A8}" srcOrd="2" destOrd="0" presId="urn:microsoft.com/office/officeart/2005/8/layout/orgChart1"/>
    <dgm:cxn modelId="{BF4859A2-4935-4E60-AF4D-10184810A330}" type="presParOf" srcId="{9F684850-63A4-7D48-83D1-D7414E462669}" destId="{DD7834A7-06B8-DF43-91BC-FD883BD070A8}" srcOrd="4" destOrd="0" presId="urn:microsoft.com/office/officeart/2005/8/layout/orgChart1"/>
    <dgm:cxn modelId="{0AEE3FD2-43D7-4195-99E3-5C237E013213}" type="presParOf" srcId="{9F684850-63A4-7D48-83D1-D7414E462669}" destId="{46D619C9-E433-3144-B1FD-C11AD40E5314}" srcOrd="5" destOrd="0" presId="urn:microsoft.com/office/officeart/2005/8/layout/orgChart1"/>
    <dgm:cxn modelId="{6087AAEB-5075-4F41-BCD3-9756B4C65CD2}" type="presParOf" srcId="{46D619C9-E433-3144-B1FD-C11AD40E5314}" destId="{244978F4-114F-4F40-9304-3E6F29F5B329}" srcOrd="0" destOrd="0" presId="urn:microsoft.com/office/officeart/2005/8/layout/orgChart1"/>
    <dgm:cxn modelId="{664B5280-954D-4C61-86B8-B959E871A67B}" type="presParOf" srcId="{244978F4-114F-4F40-9304-3E6F29F5B329}" destId="{A71C3A88-E499-EB40-B894-9FF620B4DFB6}" srcOrd="0" destOrd="0" presId="urn:microsoft.com/office/officeart/2005/8/layout/orgChart1"/>
    <dgm:cxn modelId="{84DAC009-4FC9-43C1-A6D2-2B89FEEBB112}" type="presParOf" srcId="{244978F4-114F-4F40-9304-3E6F29F5B329}" destId="{D969D59B-A5D2-904E-BB1F-7A6C96360568}" srcOrd="1" destOrd="0" presId="urn:microsoft.com/office/officeart/2005/8/layout/orgChart1"/>
    <dgm:cxn modelId="{7C7E8E8E-E274-4B70-94DE-2532EBE02BE4}" type="presParOf" srcId="{46D619C9-E433-3144-B1FD-C11AD40E5314}" destId="{3190E950-2BEC-784D-BB45-D55323EF018C}" srcOrd="1" destOrd="0" presId="urn:microsoft.com/office/officeart/2005/8/layout/orgChart1"/>
    <dgm:cxn modelId="{A243DA15-CC0A-4277-87D3-034F054F43FF}" type="presParOf" srcId="{46D619C9-E433-3144-B1FD-C11AD40E5314}" destId="{E5D5DCC8-F7FA-CA4A-BD86-03F72BE063F4}" srcOrd="2" destOrd="0" presId="urn:microsoft.com/office/officeart/2005/8/layout/orgChart1"/>
    <dgm:cxn modelId="{F96C1D67-95B7-4850-87E6-D013751856D7}" type="presParOf" srcId="{A83173E9-E6A2-6B4B-857D-F4283085AF2B}" destId="{62B4F5B1-974E-2F42-8027-2EDBF8A41501}" srcOrd="2" destOrd="0" presId="urn:microsoft.com/office/officeart/2005/8/layout/orgChart1"/>
    <dgm:cxn modelId="{8F48EEB3-C6A8-4806-B979-AC11A6D6AB3B}" type="presParOf" srcId="{E1DE2001-828B-7F41-BDC0-2008A6F3E60F}" destId="{8FB0D97B-FFCC-2D4F-8489-0635C69F25C5}" srcOrd="4" destOrd="0" presId="urn:microsoft.com/office/officeart/2005/8/layout/orgChart1"/>
    <dgm:cxn modelId="{4C97765F-7CBB-4096-A131-D1C10DE62D0D}" type="presParOf" srcId="{E1DE2001-828B-7F41-BDC0-2008A6F3E60F}" destId="{1EA29926-64C9-F841-B5E9-C39EADEB34EA}" srcOrd="5" destOrd="0" presId="urn:microsoft.com/office/officeart/2005/8/layout/orgChart1"/>
    <dgm:cxn modelId="{8D4C6367-B5EB-44E5-B524-2F4C8B2040B5}" type="presParOf" srcId="{1EA29926-64C9-F841-B5E9-C39EADEB34EA}" destId="{56413D22-BF59-E442-96A3-6B69A2B98024}" srcOrd="0" destOrd="0" presId="urn:microsoft.com/office/officeart/2005/8/layout/orgChart1"/>
    <dgm:cxn modelId="{814F4AE3-2AAD-4B59-A2E5-317161705C45}" type="presParOf" srcId="{56413D22-BF59-E442-96A3-6B69A2B98024}" destId="{454DB8E2-C280-0F4A-823C-2639097E0273}" srcOrd="0" destOrd="0" presId="urn:microsoft.com/office/officeart/2005/8/layout/orgChart1"/>
    <dgm:cxn modelId="{0AF57FEC-7B82-4586-A6AA-BEDF7FFD660D}" type="presParOf" srcId="{56413D22-BF59-E442-96A3-6B69A2B98024}" destId="{D8869AE5-AA54-3D45-837B-7693D0A061E3}" srcOrd="1" destOrd="0" presId="urn:microsoft.com/office/officeart/2005/8/layout/orgChart1"/>
    <dgm:cxn modelId="{FBCA14C7-2430-4963-B8D7-9BD74B6B4C19}" type="presParOf" srcId="{1EA29926-64C9-F841-B5E9-C39EADEB34EA}" destId="{71E71EAD-B0CB-CA47-88E7-2763341B8796}" srcOrd="1" destOrd="0" presId="urn:microsoft.com/office/officeart/2005/8/layout/orgChart1"/>
    <dgm:cxn modelId="{DB30FD1D-1E68-481F-834A-2F0111B0A457}" type="presParOf" srcId="{71E71EAD-B0CB-CA47-88E7-2763341B8796}" destId="{9686C120-700D-B643-8B87-83C643E25FDD}" srcOrd="0" destOrd="0" presId="urn:microsoft.com/office/officeart/2005/8/layout/orgChart1"/>
    <dgm:cxn modelId="{CB65C389-6A62-475A-89D4-9F4307D404C9}" type="presParOf" srcId="{71E71EAD-B0CB-CA47-88E7-2763341B8796}" destId="{38B6BF2F-9F6E-2941-8135-70B65189861A}" srcOrd="1" destOrd="0" presId="urn:microsoft.com/office/officeart/2005/8/layout/orgChart1"/>
    <dgm:cxn modelId="{B55955AC-09F1-4F5F-9319-EC1272EFE152}" type="presParOf" srcId="{38B6BF2F-9F6E-2941-8135-70B65189861A}" destId="{0F3EC1BE-5BEF-3345-A3C1-B1983E02C842}" srcOrd="0" destOrd="0" presId="urn:microsoft.com/office/officeart/2005/8/layout/orgChart1"/>
    <dgm:cxn modelId="{8A187689-43CE-4B61-9A6F-DFBA4C08A54E}" type="presParOf" srcId="{0F3EC1BE-5BEF-3345-A3C1-B1983E02C842}" destId="{DB67AE5C-E16C-C043-8FE2-5487B8765022}" srcOrd="0" destOrd="0" presId="urn:microsoft.com/office/officeart/2005/8/layout/orgChart1"/>
    <dgm:cxn modelId="{FC8B4337-6D1A-4D3B-95A0-C084A117CBE1}" type="presParOf" srcId="{0F3EC1BE-5BEF-3345-A3C1-B1983E02C842}" destId="{E7E7B71B-8530-D746-9749-0AA14B2B1360}" srcOrd="1" destOrd="0" presId="urn:microsoft.com/office/officeart/2005/8/layout/orgChart1"/>
    <dgm:cxn modelId="{8C84B926-A5EC-415D-81CA-E05D4869363D}" type="presParOf" srcId="{38B6BF2F-9F6E-2941-8135-70B65189861A}" destId="{5EAB7E2E-2D36-974A-AA0D-89AE193CD6DF}" srcOrd="1" destOrd="0" presId="urn:microsoft.com/office/officeart/2005/8/layout/orgChart1"/>
    <dgm:cxn modelId="{47E96E81-2295-4D86-99F0-A6733054DA91}" type="presParOf" srcId="{38B6BF2F-9F6E-2941-8135-70B65189861A}" destId="{245B3461-40B1-9448-9BE5-ED897EB30BDD}" srcOrd="2" destOrd="0" presId="urn:microsoft.com/office/officeart/2005/8/layout/orgChart1"/>
    <dgm:cxn modelId="{0BD0D12D-839A-45DE-9365-11E5FE818D13}" type="presParOf" srcId="{71E71EAD-B0CB-CA47-88E7-2763341B8796}" destId="{9C856145-2F86-4C6A-82CC-402468BB2FCF}" srcOrd="2" destOrd="0" presId="urn:microsoft.com/office/officeart/2005/8/layout/orgChart1"/>
    <dgm:cxn modelId="{5220C373-042A-409C-B298-884B1B57D869}" type="presParOf" srcId="{71E71EAD-B0CB-CA47-88E7-2763341B8796}" destId="{A7CC3765-F91A-4438-8885-E1520E74FEF8}" srcOrd="3" destOrd="0" presId="urn:microsoft.com/office/officeart/2005/8/layout/orgChart1"/>
    <dgm:cxn modelId="{55BB2E8D-BCA6-4227-882C-86285BDB6B98}" type="presParOf" srcId="{A7CC3765-F91A-4438-8885-E1520E74FEF8}" destId="{CF85AC04-133A-433F-92E9-99EBA17A0750}" srcOrd="0" destOrd="0" presId="urn:microsoft.com/office/officeart/2005/8/layout/orgChart1"/>
    <dgm:cxn modelId="{1C43A4D6-9EC3-4B6D-9D32-F99A7DC56246}" type="presParOf" srcId="{CF85AC04-133A-433F-92E9-99EBA17A0750}" destId="{9DA23FBC-AA64-451B-ACD1-CF0B139F1B15}" srcOrd="0" destOrd="0" presId="urn:microsoft.com/office/officeart/2005/8/layout/orgChart1"/>
    <dgm:cxn modelId="{FC13CB4D-E9B1-4775-8B9D-572F4945317D}" type="presParOf" srcId="{CF85AC04-133A-433F-92E9-99EBA17A0750}" destId="{5B6C2593-53D7-43C3-BE07-0BBB8AEA396B}" srcOrd="1" destOrd="0" presId="urn:microsoft.com/office/officeart/2005/8/layout/orgChart1"/>
    <dgm:cxn modelId="{8F194B9D-4634-4706-8C30-E5FBD2CA6696}" type="presParOf" srcId="{A7CC3765-F91A-4438-8885-E1520E74FEF8}" destId="{68C916AE-2E97-472A-A4F2-1E5C81806333}" srcOrd="1" destOrd="0" presId="urn:microsoft.com/office/officeart/2005/8/layout/orgChart1"/>
    <dgm:cxn modelId="{3B667E7A-63FC-4553-B382-50C47C15DD69}" type="presParOf" srcId="{A7CC3765-F91A-4438-8885-E1520E74FEF8}" destId="{AAFBE617-9081-4076-95F6-8F0580CB8E80}" srcOrd="2" destOrd="0" presId="urn:microsoft.com/office/officeart/2005/8/layout/orgChart1"/>
    <dgm:cxn modelId="{E0978B75-48AD-4CB4-BEF6-9CE67D3A47D7}" type="presParOf" srcId="{1EA29926-64C9-F841-B5E9-C39EADEB34EA}" destId="{6FCB6BCA-FD3A-2C49-B2A3-5997789A934C}" srcOrd="2" destOrd="0" presId="urn:microsoft.com/office/officeart/2005/8/layout/orgChart1"/>
    <dgm:cxn modelId="{F6721B26-EABA-4B7C-B8F0-9A0E14F6E068}" type="presParOf" srcId="{E1DE2001-828B-7F41-BDC0-2008A6F3E60F}" destId="{59C0CEDD-A76D-7F4B-9C10-03F0F4079645}" srcOrd="6" destOrd="0" presId="urn:microsoft.com/office/officeart/2005/8/layout/orgChart1"/>
    <dgm:cxn modelId="{82495B20-5A4A-4805-A656-FAD4DD7BE43E}" type="presParOf" srcId="{E1DE2001-828B-7F41-BDC0-2008A6F3E60F}" destId="{45AC4FD6-CFB6-F34C-9686-B730ECA12BEE}" srcOrd="7" destOrd="0" presId="urn:microsoft.com/office/officeart/2005/8/layout/orgChart1"/>
    <dgm:cxn modelId="{93155F49-F4BC-45B6-93D7-B45FF8CEB5F8}" type="presParOf" srcId="{45AC4FD6-CFB6-F34C-9686-B730ECA12BEE}" destId="{E7C27B0A-63DC-4C49-98BB-C7D92CA7AD27}" srcOrd="0" destOrd="0" presId="urn:microsoft.com/office/officeart/2005/8/layout/orgChart1"/>
    <dgm:cxn modelId="{D14ADDA7-66FE-4093-A567-0D7310B3B04B}" type="presParOf" srcId="{E7C27B0A-63DC-4C49-98BB-C7D92CA7AD27}" destId="{8667806E-E777-B64C-A59A-DCD3C9DEB0D1}" srcOrd="0" destOrd="0" presId="urn:microsoft.com/office/officeart/2005/8/layout/orgChart1"/>
    <dgm:cxn modelId="{988B5249-364B-4768-9636-1B58DFE2AD49}" type="presParOf" srcId="{E7C27B0A-63DC-4C49-98BB-C7D92CA7AD27}" destId="{1944E098-C687-684A-9985-E558D2B36EB4}" srcOrd="1" destOrd="0" presId="urn:microsoft.com/office/officeart/2005/8/layout/orgChart1"/>
    <dgm:cxn modelId="{E6471F3E-0E75-4A03-8678-DDF20295EA5D}" type="presParOf" srcId="{45AC4FD6-CFB6-F34C-9686-B730ECA12BEE}" destId="{46D51F41-4458-CC46-B5A5-5E98243801AD}" srcOrd="1" destOrd="0" presId="urn:microsoft.com/office/officeart/2005/8/layout/orgChart1"/>
    <dgm:cxn modelId="{2B2BC406-0E13-4638-91C9-8C8FCE466CED}" type="presParOf" srcId="{46D51F41-4458-CC46-B5A5-5E98243801AD}" destId="{1EC0C361-7E67-EC4D-8259-6905C4689275}" srcOrd="0" destOrd="0" presId="urn:microsoft.com/office/officeart/2005/8/layout/orgChart1"/>
    <dgm:cxn modelId="{1351A31D-A773-400F-907E-26BD8D53E9ED}" type="presParOf" srcId="{46D51F41-4458-CC46-B5A5-5E98243801AD}" destId="{BA58E15F-80CD-A443-8752-C5649E41E49D}" srcOrd="1" destOrd="0" presId="urn:microsoft.com/office/officeart/2005/8/layout/orgChart1"/>
    <dgm:cxn modelId="{4A894F10-13D8-4E5F-B14B-F77B82692C47}" type="presParOf" srcId="{BA58E15F-80CD-A443-8752-C5649E41E49D}" destId="{265A4CC1-3A55-FF4A-B8CF-4B1AF207D46F}" srcOrd="0" destOrd="0" presId="urn:microsoft.com/office/officeart/2005/8/layout/orgChart1"/>
    <dgm:cxn modelId="{1B92D0F5-0F30-4593-925B-5954BB0ED04E}" type="presParOf" srcId="{265A4CC1-3A55-FF4A-B8CF-4B1AF207D46F}" destId="{9C7D694E-1E85-BE47-BCFB-BA9B9F8A8C05}" srcOrd="0" destOrd="0" presId="urn:microsoft.com/office/officeart/2005/8/layout/orgChart1"/>
    <dgm:cxn modelId="{2B53AB61-8048-447D-AE93-6789B4FC24D1}" type="presParOf" srcId="{265A4CC1-3A55-FF4A-B8CF-4B1AF207D46F}" destId="{A2AAE480-AE4C-434D-B275-3E6D69A2F44F}" srcOrd="1" destOrd="0" presId="urn:microsoft.com/office/officeart/2005/8/layout/orgChart1"/>
    <dgm:cxn modelId="{79ECD65E-8724-4BA7-ADA2-9105FDDAF714}" type="presParOf" srcId="{BA58E15F-80CD-A443-8752-C5649E41E49D}" destId="{5E38EA4C-D019-5F40-A5CF-52D94FF3BB5D}" srcOrd="1" destOrd="0" presId="urn:microsoft.com/office/officeart/2005/8/layout/orgChart1"/>
    <dgm:cxn modelId="{CDF951D9-60C5-41D5-A631-D4ED56000B97}" type="presParOf" srcId="{BA58E15F-80CD-A443-8752-C5649E41E49D}" destId="{D0DD196B-C449-FB43-9246-6B622335AC01}" srcOrd="2" destOrd="0" presId="urn:microsoft.com/office/officeart/2005/8/layout/orgChart1"/>
    <dgm:cxn modelId="{401ADEDB-B256-454D-B5DD-C3448AA0FD5B}" type="presParOf" srcId="{46D51F41-4458-CC46-B5A5-5E98243801AD}" destId="{44BDC243-805F-4110-83FB-E5EB80821B35}" srcOrd="2" destOrd="0" presId="urn:microsoft.com/office/officeart/2005/8/layout/orgChart1"/>
    <dgm:cxn modelId="{FA7C7C88-50E2-47F4-B64B-17899F892032}" type="presParOf" srcId="{46D51F41-4458-CC46-B5A5-5E98243801AD}" destId="{9F880DD9-B538-44D2-993C-295550941100}" srcOrd="3" destOrd="0" presId="urn:microsoft.com/office/officeart/2005/8/layout/orgChart1"/>
    <dgm:cxn modelId="{38ACA871-6682-4DE7-B9F3-82B3011E4DE5}" type="presParOf" srcId="{9F880DD9-B538-44D2-993C-295550941100}" destId="{1E6BBF4D-58B5-451B-A8D7-366641FE4A6C}" srcOrd="0" destOrd="0" presId="urn:microsoft.com/office/officeart/2005/8/layout/orgChart1"/>
    <dgm:cxn modelId="{2DF67482-709E-4239-ABD3-E41439DD7B20}" type="presParOf" srcId="{1E6BBF4D-58B5-451B-A8D7-366641FE4A6C}" destId="{77F1ECBC-AB0F-404C-83E8-A7351512F059}" srcOrd="0" destOrd="0" presId="urn:microsoft.com/office/officeart/2005/8/layout/orgChart1"/>
    <dgm:cxn modelId="{393650E9-2C2F-4EC5-92ED-1FC2C34776D2}" type="presParOf" srcId="{1E6BBF4D-58B5-451B-A8D7-366641FE4A6C}" destId="{1E161BAE-932C-48B1-9CD2-B8C20AB2C39C}" srcOrd="1" destOrd="0" presId="urn:microsoft.com/office/officeart/2005/8/layout/orgChart1"/>
    <dgm:cxn modelId="{54E9BE40-7FD2-40BF-BF56-207297A77B0F}" type="presParOf" srcId="{9F880DD9-B538-44D2-993C-295550941100}" destId="{62066395-786E-41F3-AC26-274A9E564F4D}" srcOrd="1" destOrd="0" presId="urn:microsoft.com/office/officeart/2005/8/layout/orgChart1"/>
    <dgm:cxn modelId="{F9097EEC-227C-4D04-B655-8208708CE72D}" type="presParOf" srcId="{9F880DD9-B538-44D2-993C-295550941100}" destId="{5690210A-C734-44DD-944D-F152D8945FFD}" srcOrd="2" destOrd="0" presId="urn:microsoft.com/office/officeart/2005/8/layout/orgChart1"/>
    <dgm:cxn modelId="{2038F35E-0D68-4E1D-BC80-3BB37F721194}" type="presParOf" srcId="{45AC4FD6-CFB6-F34C-9686-B730ECA12BEE}" destId="{8B9AA19F-AC28-E241-92FE-E6A5F09C2A4F}" srcOrd="2" destOrd="0" presId="urn:microsoft.com/office/officeart/2005/8/layout/orgChart1"/>
    <dgm:cxn modelId="{E593A68C-C094-4160-B13D-FE45AFCCE4B3}" type="presParOf" srcId="{E1DE2001-828B-7F41-BDC0-2008A6F3E60F}" destId="{88F980DC-2B12-4844-A3A9-0B6D468AF7C3}" srcOrd="8" destOrd="0" presId="urn:microsoft.com/office/officeart/2005/8/layout/orgChart1"/>
    <dgm:cxn modelId="{673F4064-0EBB-4DCC-A39B-8FBDBAEA62DA}" type="presParOf" srcId="{E1DE2001-828B-7F41-BDC0-2008A6F3E60F}" destId="{B8CE0A80-1BC5-4073-908D-4517DBAA815B}" srcOrd="9" destOrd="0" presId="urn:microsoft.com/office/officeart/2005/8/layout/orgChart1"/>
    <dgm:cxn modelId="{69DFE179-BEB9-48C2-B22B-7ED49BE745CA}" type="presParOf" srcId="{B8CE0A80-1BC5-4073-908D-4517DBAA815B}" destId="{EE00A6B2-80A2-43A3-8090-2C124BE6E145}" srcOrd="0" destOrd="0" presId="urn:microsoft.com/office/officeart/2005/8/layout/orgChart1"/>
    <dgm:cxn modelId="{73978A3F-F4B6-4283-A588-C82EE3FD22D9}" type="presParOf" srcId="{EE00A6B2-80A2-43A3-8090-2C124BE6E145}" destId="{FACA45C8-C80B-4171-AFD3-6FE1ECC29F59}" srcOrd="0" destOrd="0" presId="urn:microsoft.com/office/officeart/2005/8/layout/orgChart1"/>
    <dgm:cxn modelId="{ED870217-97C8-47F1-82BA-5207834BBED5}" type="presParOf" srcId="{EE00A6B2-80A2-43A3-8090-2C124BE6E145}" destId="{023B5C85-2B82-4E3F-A45B-7EFECCD6BAC3}" srcOrd="1" destOrd="0" presId="urn:microsoft.com/office/officeart/2005/8/layout/orgChart1"/>
    <dgm:cxn modelId="{D3397581-A1E4-41E3-A074-F33FD12763E7}" type="presParOf" srcId="{B8CE0A80-1BC5-4073-908D-4517DBAA815B}" destId="{FCF156C1-DE81-4E29-9681-796B07ACDB5F}" srcOrd="1" destOrd="0" presId="urn:microsoft.com/office/officeart/2005/8/layout/orgChart1"/>
    <dgm:cxn modelId="{7B53F776-2880-4F3B-A636-36C99A4C6C96}" type="presParOf" srcId="{FCF156C1-DE81-4E29-9681-796B07ACDB5F}" destId="{FB3DA1D0-FBF1-4C93-BCBB-12CCBCA78DD9}" srcOrd="0" destOrd="0" presId="urn:microsoft.com/office/officeart/2005/8/layout/orgChart1"/>
    <dgm:cxn modelId="{34EE3F6D-C789-485A-B397-C23C62F1603D}" type="presParOf" srcId="{FCF156C1-DE81-4E29-9681-796B07ACDB5F}" destId="{BE17450B-6F43-48E6-A99F-C6FA1F84A1C5}" srcOrd="1" destOrd="0" presId="urn:microsoft.com/office/officeart/2005/8/layout/orgChart1"/>
    <dgm:cxn modelId="{34361099-BC4E-49AC-9D70-3F2924380FE5}" type="presParOf" srcId="{BE17450B-6F43-48E6-A99F-C6FA1F84A1C5}" destId="{46536BF1-2BEE-4ABB-88A9-EF0B001C6CCA}" srcOrd="0" destOrd="0" presId="urn:microsoft.com/office/officeart/2005/8/layout/orgChart1"/>
    <dgm:cxn modelId="{67E3B3F2-D94E-4829-BDC2-E5862CA2CD65}" type="presParOf" srcId="{46536BF1-2BEE-4ABB-88A9-EF0B001C6CCA}" destId="{130FA79B-EB2A-4CD1-ABED-6CEB05FE784E}" srcOrd="0" destOrd="0" presId="urn:microsoft.com/office/officeart/2005/8/layout/orgChart1"/>
    <dgm:cxn modelId="{03B7D592-F854-422C-A954-B3D03563B482}" type="presParOf" srcId="{46536BF1-2BEE-4ABB-88A9-EF0B001C6CCA}" destId="{9A4B2489-61F5-4FD1-9434-A46FF1C066FE}" srcOrd="1" destOrd="0" presId="urn:microsoft.com/office/officeart/2005/8/layout/orgChart1"/>
    <dgm:cxn modelId="{48145499-A943-4B21-899A-182022FC9161}" type="presParOf" srcId="{BE17450B-6F43-48E6-A99F-C6FA1F84A1C5}" destId="{43892F07-EF80-40FD-A5BA-D098F1CB324B}" srcOrd="1" destOrd="0" presId="urn:microsoft.com/office/officeart/2005/8/layout/orgChart1"/>
    <dgm:cxn modelId="{FAFFE65E-96FA-43BB-BD03-55ACDCA46CEA}" type="presParOf" srcId="{BE17450B-6F43-48E6-A99F-C6FA1F84A1C5}" destId="{BB7E07AB-E827-489F-AF3B-CD759192AF6B}" srcOrd="2" destOrd="0" presId="urn:microsoft.com/office/officeart/2005/8/layout/orgChart1"/>
    <dgm:cxn modelId="{3F914F9F-0E55-440A-902E-6B3D7AE0606B}" type="presParOf" srcId="{FCF156C1-DE81-4E29-9681-796B07ACDB5F}" destId="{11BA1BCA-589E-471A-823B-A8EAE6289E01}" srcOrd="2" destOrd="0" presId="urn:microsoft.com/office/officeart/2005/8/layout/orgChart1"/>
    <dgm:cxn modelId="{7207219D-4EAD-4803-B099-F573AD5029E3}" type="presParOf" srcId="{FCF156C1-DE81-4E29-9681-796B07ACDB5F}" destId="{D6C8DBBE-2377-422E-89EF-3AB26C65DC70}" srcOrd="3" destOrd="0" presId="urn:microsoft.com/office/officeart/2005/8/layout/orgChart1"/>
    <dgm:cxn modelId="{64275C19-7283-4CE0-9136-71982D031F03}" type="presParOf" srcId="{D6C8DBBE-2377-422E-89EF-3AB26C65DC70}" destId="{C7D971C9-B064-4E44-8AE0-E6F44A4BC662}" srcOrd="0" destOrd="0" presId="urn:microsoft.com/office/officeart/2005/8/layout/orgChart1"/>
    <dgm:cxn modelId="{04FEC1C0-4119-40F2-8F58-1FB8A916E6E8}" type="presParOf" srcId="{C7D971C9-B064-4E44-8AE0-E6F44A4BC662}" destId="{D1C69533-D0A6-4114-A7FE-BE171B6ED982}" srcOrd="0" destOrd="0" presId="urn:microsoft.com/office/officeart/2005/8/layout/orgChart1"/>
    <dgm:cxn modelId="{84E40097-4D7F-4D3E-806B-EFA884D01F9F}" type="presParOf" srcId="{C7D971C9-B064-4E44-8AE0-E6F44A4BC662}" destId="{841E7EE0-F7CE-465B-A49A-E30927492BA7}" srcOrd="1" destOrd="0" presId="urn:microsoft.com/office/officeart/2005/8/layout/orgChart1"/>
    <dgm:cxn modelId="{109875FB-D358-4A21-8F78-81D08657E5E2}" type="presParOf" srcId="{D6C8DBBE-2377-422E-89EF-3AB26C65DC70}" destId="{CFCB3501-B3CC-4A46-835F-93A350262CF1}" srcOrd="1" destOrd="0" presId="urn:microsoft.com/office/officeart/2005/8/layout/orgChart1"/>
    <dgm:cxn modelId="{335C4B18-E9F7-4AFA-9CF3-ADDEFFA02254}" type="presParOf" srcId="{D6C8DBBE-2377-422E-89EF-3AB26C65DC70}" destId="{91477C5E-EF24-4E7E-874A-3EBEB1A1E575}" srcOrd="2" destOrd="0" presId="urn:microsoft.com/office/officeart/2005/8/layout/orgChart1"/>
    <dgm:cxn modelId="{8FF96104-E70F-4906-B27E-6D84218A9535}" type="presParOf" srcId="{FCF156C1-DE81-4E29-9681-796B07ACDB5F}" destId="{EB35DF25-3666-4DD5-95EB-B1DCFCAED826}" srcOrd="4" destOrd="0" presId="urn:microsoft.com/office/officeart/2005/8/layout/orgChart1"/>
    <dgm:cxn modelId="{04A893B3-4CB6-426B-A7A8-0572F81812B0}" type="presParOf" srcId="{FCF156C1-DE81-4E29-9681-796B07ACDB5F}" destId="{C97897E2-0C8D-452B-B263-58CC79E9B992}" srcOrd="5" destOrd="0" presId="urn:microsoft.com/office/officeart/2005/8/layout/orgChart1"/>
    <dgm:cxn modelId="{8DE51B41-31BC-4B1D-9276-415CD9D100A5}" type="presParOf" srcId="{C97897E2-0C8D-452B-B263-58CC79E9B992}" destId="{95F48A18-AD09-42D2-B3C4-0CF9E343B2E6}" srcOrd="0" destOrd="0" presId="urn:microsoft.com/office/officeart/2005/8/layout/orgChart1"/>
    <dgm:cxn modelId="{A98E59F3-F0C9-4E2D-B341-626D7FB193C5}" type="presParOf" srcId="{95F48A18-AD09-42D2-B3C4-0CF9E343B2E6}" destId="{6AB1EF1F-60AA-4CC2-8F64-1246114FC4E4}" srcOrd="0" destOrd="0" presId="urn:microsoft.com/office/officeart/2005/8/layout/orgChart1"/>
    <dgm:cxn modelId="{86A2AFC4-E806-43E1-81AC-2EEC35851D1F}" type="presParOf" srcId="{95F48A18-AD09-42D2-B3C4-0CF9E343B2E6}" destId="{BE49A86B-BDB9-462C-A215-C782C7FA4E30}" srcOrd="1" destOrd="0" presId="urn:microsoft.com/office/officeart/2005/8/layout/orgChart1"/>
    <dgm:cxn modelId="{1C3C2DA7-069C-4BE3-9162-12E57A571574}" type="presParOf" srcId="{C97897E2-0C8D-452B-B263-58CC79E9B992}" destId="{7EB544FD-9E36-44F6-948B-7559D7D6F1CF}" srcOrd="1" destOrd="0" presId="urn:microsoft.com/office/officeart/2005/8/layout/orgChart1"/>
    <dgm:cxn modelId="{842A82A3-8E29-4A34-89C7-E3E583D23AFA}" type="presParOf" srcId="{C97897E2-0C8D-452B-B263-58CC79E9B992}" destId="{D73B0DB8-4187-4BF9-9965-E9D9DDF3BE2F}" srcOrd="2" destOrd="0" presId="urn:microsoft.com/office/officeart/2005/8/layout/orgChart1"/>
    <dgm:cxn modelId="{D6CA7B15-2FF1-4937-B5E7-C17BF262E0F7}" type="presParOf" srcId="{B8CE0A80-1BC5-4073-908D-4517DBAA815B}" destId="{2008F88D-52E3-43B4-A2DF-CAFDB6539106}" srcOrd="2" destOrd="0" presId="urn:microsoft.com/office/officeart/2005/8/layout/orgChart1"/>
    <dgm:cxn modelId="{553D7AC0-FF4A-4948-AA3E-91B7BFF16ECF}" type="presParOf" srcId="{E1DE2001-828B-7F41-BDC0-2008A6F3E60F}" destId="{0731CA9C-1D29-4A41-8624-8B5750F11499}" srcOrd="10" destOrd="0" presId="urn:microsoft.com/office/officeart/2005/8/layout/orgChart1"/>
    <dgm:cxn modelId="{15E0766B-58D7-44B3-BE59-05F4714F716A}" type="presParOf" srcId="{E1DE2001-828B-7F41-BDC0-2008A6F3E60F}" destId="{E232538D-8CEB-4352-9B72-512BBD5BA319}" srcOrd="11" destOrd="0" presId="urn:microsoft.com/office/officeart/2005/8/layout/orgChart1"/>
    <dgm:cxn modelId="{55462A8D-7C7C-436A-B80D-E0BFCAC90BBB}" type="presParOf" srcId="{E232538D-8CEB-4352-9B72-512BBD5BA319}" destId="{0594A064-548B-4DE7-9F57-B498B862C804}" srcOrd="0" destOrd="0" presId="urn:microsoft.com/office/officeart/2005/8/layout/orgChart1"/>
    <dgm:cxn modelId="{278FA0BF-0FD6-44F8-B770-AA0B2EC4FB64}" type="presParOf" srcId="{0594A064-548B-4DE7-9F57-B498B862C804}" destId="{73B0AF2B-4F82-44AF-AF82-352411CFCB32}" srcOrd="0" destOrd="0" presId="urn:microsoft.com/office/officeart/2005/8/layout/orgChart1"/>
    <dgm:cxn modelId="{C09AAF36-A39B-4B55-9FF8-3FBDFB965761}" type="presParOf" srcId="{0594A064-548B-4DE7-9F57-B498B862C804}" destId="{150ACC35-41DE-46B6-AE99-F5E17BDB3407}" srcOrd="1" destOrd="0" presId="urn:microsoft.com/office/officeart/2005/8/layout/orgChart1"/>
    <dgm:cxn modelId="{5C2BB556-D070-4454-8CCD-37D636677F84}" type="presParOf" srcId="{E232538D-8CEB-4352-9B72-512BBD5BA319}" destId="{682A69BA-7157-457E-8126-28D28DF58EB4}" srcOrd="1" destOrd="0" presId="urn:microsoft.com/office/officeart/2005/8/layout/orgChart1"/>
    <dgm:cxn modelId="{3BA3C2DE-257D-4F29-98C3-DFF06660CEB4}" type="presParOf" srcId="{682A69BA-7157-457E-8126-28D28DF58EB4}" destId="{14989D92-8CC1-4E30-9B03-97D8FF3AF5D6}" srcOrd="0" destOrd="0" presId="urn:microsoft.com/office/officeart/2005/8/layout/orgChart1"/>
    <dgm:cxn modelId="{5ECB91CC-14D2-41FF-9D89-F398638F5782}" type="presParOf" srcId="{682A69BA-7157-457E-8126-28D28DF58EB4}" destId="{D205B5F2-3A3A-4B8D-836F-8D9E9D83A50E}" srcOrd="1" destOrd="0" presId="urn:microsoft.com/office/officeart/2005/8/layout/orgChart1"/>
    <dgm:cxn modelId="{5BD00B49-8B3C-43E2-827D-5C7825B1CBA8}" type="presParOf" srcId="{D205B5F2-3A3A-4B8D-836F-8D9E9D83A50E}" destId="{2D567CE6-44C1-4F68-9473-74A2ADA7154C}" srcOrd="0" destOrd="0" presId="urn:microsoft.com/office/officeart/2005/8/layout/orgChart1"/>
    <dgm:cxn modelId="{BFDA2FEF-5F88-4BB4-8608-051C680EEFE2}" type="presParOf" srcId="{2D567CE6-44C1-4F68-9473-74A2ADA7154C}" destId="{333A441D-8745-4751-928A-2F008FC55BB6}" srcOrd="0" destOrd="0" presId="urn:microsoft.com/office/officeart/2005/8/layout/orgChart1"/>
    <dgm:cxn modelId="{B3B273D3-F15F-439A-90E8-92137B22900D}" type="presParOf" srcId="{2D567CE6-44C1-4F68-9473-74A2ADA7154C}" destId="{45D62C5C-BE4E-4B2C-A6C9-4466414FF04F}" srcOrd="1" destOrd="0" presId="urn:microsoft.com/office/officeart/2005/8/layout/orgChart1"/>
    <dgm:cxn modelId="{DDE02E09-3DCB-4B04-9073-49AA17EBBB1C}" type="presParOf" srcId="{D205B5F2-3A3A-4B8D-836F-8D9E9D83A50E}" destId="{15938E30-CB6C-46AB-A913-06E2B9698C30}" srcOrd="1" destOrd="0" presId="urn:microsoft.com/office/officeart/2005/8/layout/orgChart1"/>
    <dgm:cxn modelId="{00D8D7DB-8B4A-49AC-8936-FAEC4D3824D0}" type="presParOf" srcId="{D205B5F2-3A3A-4B8D-836F-8D9E9D83A50E}" destId="{2EFE07E2-7D6F-4B80-9B90-45132A85CBB2}" srcOrd="2" destOrd="0" presId="urn:microsoft.com/office/officeart/2005/8/layout/orgChart1"/>
    <dgm:cxn modelId="{C9A7C46C-394E-4BA0-A553-F82E72BE2476}" type="presParOf" srcId="{682A69BA-7157-457E-8126-28D28DF58EB4}" destId="{E79A088F-05DA-477D-BF2B-08E55930A34B}" srcOrd="2" destOrd="0" presId="urn:microsoft.com/office/officeart/2005/8/layout/orgChart1"/>
    <dgm:cxn modelId="{5BA38B52-EAA5-4E38-8983-254582363415}" type="presParOf" srcId="{682A69BA-7157-457E-8126-28D28DF58EB4}" destId="{EE4EB722-BCC1-442F-8EFA-0C9D4EE2760C}" srcOrd="3" destOrd="0" presId="urn:microsoft.com/office/officeart/2005/8/layout/orgChart1"/>
    <dgm:cxn modelId="{B5BACC09-CE5F-4F9D-B8F0-7D92E6B8D297}" type="presParOf" srcId="{EE4EB722-BCC1-442F-8EFA-0C9D4EE2760C}" destId="{4B116746-55EB-4DD0-8F99-2C57DF108970}" srcOrd="0" destOrd="0" presId="urn:microsoft.com/office/officeart/2005/8/layout/orgChart1"/>
    <dgm:cxn modelId="{662F3D89-3B4D-40A4-B27E-62D8B007B58B}" type="presParOf" srcId="{4B116746-55EB-4DD0-8F99-2C57DF108970}" destId="{DDCA14C5-82BC-416F-8066-183842445098}" srcOrd="0" destOrd="0" presId="urn:microsoft.com/office/officeart/2005/8/layout/orgChart1"/>
    <dgm:cxn modelId="{3C17466A-7B30-4FA4-9532-76828FDAEBC0}" type="presParOf" srcId="{4B116746-55EB-4DD0-8F99-2C57DF108970}" destId="{985388AC-3C09-4B87-8C53-9B11C5172FB4}" srcOrd="1" destOrd="0" presId="urn:microsoft.com/office/officeart/2005/8/layout/orgChart1"/>
    <dgm:cxn modelId="{BA19BF1E-75FE-46A8-829C-6EE4511BD768}" type="presParOf" srcId="{EE4EB722-BCC1-442F-8EFA-0C9D4EE2760C}" destId="{62C29353-2626-40A0-BBA3-99762725FF94}" srcOrd="1" destOrd="0" presId="urn:microsoft.com/office/officeart/2005/8/layout/orgChart1"/>
    <dgm:cxn modelId="{C7CF1435-2678-4F2C-AB2C-7A8E8C0ED7EC}" type="presParOf" srcId="{EE4EB722-BCC1-442F-8EFA-0C9D4EE2760C}" destId="{001AE46B-7A22-4643-964D-A0B84F19C702}" srcOrd="2" destOrd="0" presId="urn:microsoft.com/office/officeart/2005/8/layout/orgChart1"/>
    <dgm:cxn modelId="{5B281E80-E92B-4E1A-B140-66F272EB3493}" type="presParOf" srcId="{E232538D-8CEB-4352-9B72-512BBD5BA319}" destId="{E73CA9CB-E36B-44B7-B4BC-5BCED673785F}" srcOrd="2" destOrd="0" presId="urn:microsoft.com/office/officeart/2005/8/layout/orgChart1"/>
    <dgm:cxn modelId="{135586E1-DAF7-4DA7-85F1-1B65F1DED85C}" type="presParOf" srcId="{E1DE2001-828B-7F41-BDC0-2008A6F3E60F}" destId="{08C5ECFA-AEA7-428D-81B0-29AC447FE35F}" srcOrd="12" destOrd="0" presId="urn:microsoft.com/office/officeart/2005/8/layout/orgChart1"/>
    <dgm:cxn modelId="{26A7719B-B7BC-4192-BB95-A6ECB53F6411}" type="presParOf" srcId="{E1DE2001-828B-7F41-BDC0-2008A6F3E60F}" destId="{4F71495C-3A63-46CB-9C09-AC4AC99718E0}" srcOrd="13" destOrd="0" presId="urn:microsoft.com/office/officeart/2005/8/layout/orgChart1"/>
    <dgm:cxn modelId="{7A89EF01-5F31-4AF9-9361-99E48C12F954}" type="presParOf" srcId="{4F71495C-3A63-46CB-9C09-AC4AC99718E0}" destId="{BF14155B-8926-4D79-BDCC-48657D1CE615}" srcOrd="0" destOrd="0" presId="urn:microsoft.com/office/officeart/2005/8/layout/orgChart1"/>
    <dgm:cxn modelId="{278CC940-8FEB-4192-8CAA-F2BE35788CD2}" type="presParOf" srcId="{BF14155B-8926-4D79-BDCC-48657D1CE615}" destId="{EF660EA9-EE7D-478F-B2A5-4ECD7F78EEEB}" srcOrd="0" destOrd="0" presId="urn:microsoft.com/office/officeart/2005/8/layout/orgChart1"/>
    <dgm:cxn modelId="{C8527D24-61A1-41AB-94FB-9DA41A7D8A6C}" type="presParOf" srcId="{BF14155B-8926-4D79-BDCC-48657D1CE615}" destId="{12D2AE8A-9C30-4ED2-AE33-598AB95F6FD3}" srcOrd="1" destOrd="0" presId="urn:microsoft.com/office/officeart/2005/8/layout/orgChart1"/>
    <dgm:cxn modelId="{E3ABA35D-C136-4D9A-996E-D77602771A4B}" type="presParOf" srcId="{4F71495C-3A63-46CB-9C09-AC4AC99718E0}" destId="{39FBCDEA-D07D-468D-9CB6-B70978E4394D}" srcOrd="1" destOrd="0" presId="urn:microsoft.com/office/officeart/2005/8/layout/orgChart1"/>
    <dgm:cxn modelId="{79415A9C-612F-402A-BF6C-DD3C08BF82E5}" type="presParOf" srcId="{39FBCDEA-D07D-468D-9CB6-B70978E4394D}" destId="{7E35E64E-2D2A-4084-A730-3749A04E3FBD}" srcOrd="0" destOrd="0" presId="urn:microsoft.com/office/officeart/2005/8/layout/orgChart1"/>
    <dgm:cxn modelId="{D496BA4D-CFA0-426A-B364-89CDE0E5B0D2}" type="presParOf" srcId="{39FBCDEA-D07D-468D-9CB6-B70978E4394D}" destId="{088CDA0F-0226-43AB-8C10-F7CECCB5BBFA}" srcOrd="1" destOrd="0" presId="urn:microsoft.com/office/officeart/2005/8/layout/orgChart1"/>
    <dgm:cxn modelId="{53FB16E1-8D4E-4733-9725-89895FD67BAA}" type="presParOf" srcId="{088CDA0F-0226-43AB-8C10-F7CECCB5BBFA}" destId="{E2613E6C-0E0E-4820-9162-2FA25D2A5F06}" srcOrd="0" destOrd="0" presId="urn:microsoft.com/office/officeart/2005/8/layout/orgChart1"/>
    <dgm:cxn modelId="{80B48768-083B-4AA3-86A7-AB80586AA245}" type="presParOf" srcId="{E2613E6C-0E0E-4820-9162-2FA25D2A5F06}" destId="{B0B73493-C8CD-42B0-8AC4-817426645234}" srcOrd="0" destOrd="0" presId="urn:microsoft.com/office/officeart/2005/8/layout/orgChart1"/>
    <dgm:cxn modelId="{0B755500-0D87-41E2-8C4C-5F4550C936C0}" type="presParOf" srcId="{E2613E6C-0E0E-4820-9162-2FA25D2A5F06}" destId="{3D3735FA-E73C-453F-852F-01AD6D7787E7}" srcOrd="1" destOrd="0" presId="urn:microsoft.com/office/officeart/2005/8/layout/orgChart1"/>
    <dgm:cxn modelId="{771EED10-16A8-477D-808E-99853DF17625}" type="presParOf" srcId="{088CDA0F-0226-43AB-8C10-F7CECCB5BBFA}" destId="{A8B78F8B-C47E-4305-B5B6-D057FA016200}" srcOrd="1" destOrd="0" presId="urn:microsoft.com/office/officeart/2005/8/layout/orgChart1"/>
    <dgm:cxn modelId="{59C6C287-3C0D-4835-8ECB-7EE56AD95602}" type="presParOf" srcId="{088CDA0F-0226-43AB-8C10-F7CECCB5BBFA}" destId="{47184D8F-598E-44F2-9EDE-405C540F7F80}" srcOrd="2" destOrd="0" presId="urn:microsoft.com/office/officeart/2005/8/layout/orgChart1"/>
    <dgm:cxn modelId="{460BA52B-8425-4426-A929-1E6512A0D6DA}" type="presParOf" srcId="{39FBCDEA-D07D-468D-9CB6-B70978E4394D}" destId="{CDFAA0A4-268F-466B-92EC-073BA65D803B}" srcOrd="2" destOrd="0" presId="urn:microsoft.com/office/officeart/2005/8/layout/orgChart1"/>
    <dgm:cxn modelId="{816FA0D3-1854-477C-ABC9-EABD3568F352}" type="presParOf" srcId="{39FBCDEA-D07D-468D-9CB6-B70978E4394D}" destId="{097A5284-5ABD-44FD-A804-4E44A57EA4E5}" srcOrd="3" destOrd="0" presId="urn:microsoft.com/office/officeart/2005/8/layout/orgChart1"/>
    <dgm:cxn modelId="{4479C7D2-BE76-431A-AD8A-AD72474CC9CF}" type="presParOf" srcId="{097A5284-5ABD-44FD-A804-4E44A57EA4E5}" destId="{147A4446-009B-4D8C-9C19-13705D68A5AD}" srcOrd="0" destOrd="0" presId="urn:microsoft.com/office/officeart/2005/8/layout/orgChart1"/>
    <dgm:cxn modelId="{5B309FC5-D230-4F1C-9AF4-21F8F01B5203}" type="presParOf" srcId="{147A4446-009B-4D8C-9C19-13705D68A5AD}" destId="{29805FD5-125A-4164-A27C-E6C8F3DEE14E}" srcOrd="0" destOrd="0" presId="urn:microsoft.com/office/officeart/2005/8/layout/orgChart1"/>
    <dgm:cxn modelId="{1AD5CAED-5581-48DE-AA08-09D2D0703122}" type="presParOf" srcId="{147A4446-009B-4D8C-9C19-13705D68A5AD}" destId="{80623B97-1A4B-4124-8E6C-E76341BCDCB9}" srcOrd="1" destOrd="0" presId="urn:microsoft.com/office/officeart/2005/8/layout/orgChart1"/>
    <dgm:cxn modelId="{33C4EAAB-BD59-4E5A-A38D-A8F1E4B0AE3B}" type="presParOf" srcId="{097A5284-5ABD-44FD-A804-4E44A57EA4E5}" destId="{95DDCF35-5889-4D03-8A85-9D844C67F274}" srcOrd="1" destOrd="0" presId="urn:microsoft.com/office/officeart/2005/8/layout/orgChart1"/>
    <dgm:cxn modelId="{F3A34874-CBF9-46F6-B4C6-3216EED220CA}" type="presParOf" srcId="{097A5284-5ABD-44FD-A804-4E44A57EA4E5}" destId="{5E6AA4A5-7DF0-4E0E-976F-58B77EE1A614}" srcOrd="2" destOrd="0" presId="urn:microsoft.com/office/officeart/2005/8/layout/orgChart1"/>
    <dgm:cxn modelId="{52B9C767-964E-4342-A83D-58742E78B7D3}" type="presParOf" srcId="{39FBCDEA-D07D-468D-9CB6-B70978E4394D}" destId="{671B2ACE-875C-4AD9-8814-DB44F6B078B2}" srcOrd="4" destOrd="0" presId="urn:microsoft.com/office/officeart/2005/8/layout/orgChart1"/>
    <dgm:cxn modelId="{B3336FC1-84C5-4A8E-91C7-D087A8E5213F}" type="presParOf" srcId="{39FBCDEA-D07D-468D-9CB6-B70978E4394D}" destId="{5153A9D6-1D18-4946-9E18-F7C774F0AE66}" srcOrd="5" destOrd="0" presId="urn:microsoft.com/office/officeart/2005/8/layout/orgChart1"/>
    <dgm:cxn modelId="{B529D1F8-B5F8-4F19-AF5B-2CF54C4E13EC}" type="presParOf" srcId="{5153A9D6-1D18-4946-9E18-F7C774F0AE66}" destId="{B03FEDB6-0347-497A-9F01-071152514480}" srcOrd="0" destOrd="0" presId="urn:microsoft.com/office/officeart/2005/8/layout/orgChart1"/>
    <dgm:cxn modelId="{2D89A6A0-F996-4963-B898-FBE4528DE5B1}" type="presParOf" srcId="{B03FEDB6-0347-497A-9F01-071152514480}" destId="{020866F7-067E-4EC8-B036-441FCD23BCEF}" srcOrd="0" destOrd="0" presId="urn:microsoft.com/office/officeart/2005/8/layout/orgChart1"/>
    <dgm:cxn modelId="{79E77B10-D540-40E1-AD95-F7383F36CCF3}" type="presParOf" srcId="{B03FEDB6-0347-497A-9F01-071152514480}" destId="{09005FB8-5E92-446F-B0ED-6E705D3AEF13}" srcOrd="1" destOrd="0" presId="urn:microsoft.com/office/officeart/2005/8/layout/orgChart1"/>
    <dgm:cxn modelId="{057BDB54-E18C-41F6-A498-2A8882EFED2D}" type="presParOf" srcId="{5153A9D6-1D18-4946-9E18-F7C774F0AE66}" destId="{269AB252-745F-4675-86D0-520CDB7682B4}" srcOrd="1" destOrd="0" presId="urn:microsoft.com/office/officeart/2005/8/layout/orgChart1"/>
    <dgm:cxn modelId="{25936566-F6EB-4F4B-9D8F-757A68360BFD}" type="presParOf" srcId="{5153A9D6-1D18-4946-9E18-F7C774F0AE66}" destId="{9FF2C3F7-A95A-4E51-B335-66BB902659BF}" srcOrd="2" destOrd="0" presId="urn:microsoft.com/office/officeart/2005/8/layout/orgChart1"/>
    <dgm:cxn modelId="{7D80966C-942E-45E5-96BE-E49F5FD9FBEE}" type="presParOf" srcId="{39FBCDEA-D07D-468D-9CB6-B70978E4394D}" destId="{B28DFC05-152E-4B10-9945-7E50D81F957A}" srcOrd="6" destOrd="0" presId="urn:microsoft.com/office/officeart/2005/8/layout/orgChart1"/>
    <dgm:cxn modelId="{96B1D8BB-4524-4132-B6FC-A80B90D54EC8}" type="presParOf" srcId="{39FBCDEA-D07D-468D-9CB6-B70978E4394D}" destId="{BD91A452-0F28-4F2F-9FC7-AD86FFBF092A}" srcOrd="7" destOrd="0" presId="urn:microsoft.com/office/officeart/2005/8/layout/orgChart1"/>
    <dgm:cxn modelId="{9732B020-EE4B-43AA-9C65-68AC698B9CBB}" type="presParOf" srcId="{BD91A452-0F28-4F2F-9FC7-AD86FFBF092A}" destId="{17BE729D-6DE2-49DB-8AFD-CFEE149BD396}" srcOrd="0" destOrd="0" presId="urn:microsoft.com/office/officeart/2005/8/layout/orgChart1"/>
    <dgm:cxn modelId="{62505A88-C6F3-4135-BAAE-174B4438F358}" type="presParOf" srcId="{17BE729D-6DE2-49DB-8AFD-CFEE149BD396}" destId="{52917F3E-F2BB-4A2A-A298-96FEB960F776}" srcOrd="0" destOrd="0" presId="urn:microsoft.com/office/officeart/2005/8/layout/orgChart1"/>
    <dgm:cxn modelId="{9416CDA3-DB53-46A5-BF1E-4FF704DBA7C6}" type="presParOf" srcId="{17BE729D-6DE2-49DB-8AFD-CFEE149BD396}" destId="{7CEA11A2-A605-468E-ABCA-E22EAF760254}" srcOrd="1" destOrd="0" presId="urn:microsoft.com/office/officeart/2005/8/layout/orgChart1"/>
    <dgm:cxn modelId="{2C83097D-6A91-41DD-8C30-A4C316A7F25D}" type="presParOf" srcId="{BD91A452-0F28-4F2F-9FC7-AD86FFBF092A}" destId="{3C24EA0A-106B-421A-A9F9-6600B74FC7E8}" srcOrd="1" destOrd="0" presId="urn:microsoft.com/office/officeart/2005/8/layout/orgChart1"/>
    <dgm:cxn modelId="{076C3746-78FF-46F5-A9D8-F1331B9C7148}" type="presParOf" srcId="{BD91A452-0F28-4F2F-9FC7-AD86FFBF092A}" destId="{8EC38192-490B-45B5-BF91-BBEE5703C4FF}" srcOrd="2" destOrd="0" presId="urn:microsoft.com/office/officeart/2005/8/layout/orgChart1"/>
    <dgm:cxn modelId="{87AC2E78-CCF7-4D74-B5B3-1A323B299EF3}" type="presParOf" srcId="{4F71495C-3A63-46CB-9C09-AC4AC99718E0}" destId="{C77F6144-40FA-4C71-A3F5-AD5264870E6B}" srcOrd="2" destOrd="0" presId="urn:microsoft.com/office/officeart/2005/8/layout/orgChart1"/>
    <dgm:cxn modelId="{B921EFC4-8021-4D07-AA3A-F04C4B0146C6}" type="presParOf" srcId="{96C0B08A-9E2D-3C4B-BD72-D100035D133A}" destId="{241DA25F-8A7D-5E43-9C74-9DECC4F2165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96539-0940-4B9D-A836-379A943E0BD1}">
      <dsp:nvSpPr>
        <dsp:cNvPr id="0" name=""/>
        <dsp:cNvSpPr/>
      </dsp:nvSpPr>
      <dsp:spPr>
        <a:xfrm>
          <a:off x="9500141" y="3764018"/>
          <a:ext cx="486936" cy="1069143"/>
        </a:xfrm>
        <a:custGeom>
          <a:avLst/>
          <a:gdLst/>
          <a:ahLst/>
          <a:cxnLst/>
          <a:rect l="0" t="0" r="0" b="0"/>
          <a:pathLst>
            <a:path>
              <a:moveTo>
                <a:pt x="0" y="0"/>
              </a:moveTo>
              <a:lnTo>
                <a:pt x="0" y="1069143"/>
              </a:lnTo>
              <a:lnTo>
                <a:pt x="486936" y="1069143"/>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E6CA5F-6C9F-4D63-9A6B-6EE76A370775}">
      <dsp:nvSpPr>
        <dsp:cNvPr id="0" name=""/>
        <dsp:cNvSpPr/>
      </dsp:nvSpPr>
      <dsp:spPr>
        <a:xfrm>
          <a:off x="9500141" y="3764018"/>
          <a:ext cx="486936" cy="317567"/>
        </a:xfrm>
        <a:custGeom>
          <a:avLst/>
          <a:gdLst/>
          <a:ahLst/>
          <a:cxnLst/>
          <a:rect l="0" t="0" r="0" b="0"/>
          <a:pathLst>
            <a:path>
              <a:moveTo>
                <a:pt x="0" y="0"/>
              </a:moveTo>
              <a:lnTo>
                <a:pt x="0" y="317567"/>
              </a:lnTo>
              <a:lnTo>
                <a:pt x="486936" y="31756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CDECC-91A7-4342-A4D6-38C8B72BBC40}">
      <dsp:nvSpPr>
        <dsp:cNvPr id="0" name=""/>
        <dsp:cNvSpPr/>
      </dsp:nvSpPr>
      <dsp:spPr>
        <a:xfrm>
          <a:off x="9454421" y="3012441"/>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E1D80-D199-4F29-8936-8AAE5BD9B1D0}">
      <dsp:nvSpPr>
        <dsp:cNvPr id="0" name=""/>
        <dsp:cNvSpPr/>
      </dsp:nvSpPr>
      <dsp:spPr>
        <a:xfrm>
          <a:off x="9454421" y="2260865"/>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B77C43-1B68-4724-A5A6-427C001E3F3F}">
      <dsp:nvSpPr>
        <dsp:cNvPr id="0" name=""/>
        <dsp:cNvSpPr/>
      </dsp:nvSpPr>
      <dsp:spPr>
        <a:xfrm>
          <a:off x="5017148" y="1509289"/>
          <a:ext cx="4482993" cy="222297"/>
        </a:xfrm>
        <a:custGeom>
          <a:avLst/>
          <a:gdLst/>
          <a:ahLst/>
          <a:cxnLst/>
          <a:rect l="0" t="0" r="0" b="0"/>
          <a:pathLst>
            <a:path>
              <a:moveTo>
                <a:pt x="0" y="0"/>
              </a:moveTo>
              <a:lnTo>
                <a:pt x="0" y="111148"/>
              </a:lnTo>
              <a:lnTo>
                <a:pt x="4482993" y="111148"/>
              </a:lnTo>
              <a:lnTo>
                <a:pt x="4482993"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9215AC-26C6-4FC0-9648-A7BE2B259C4A}">
      <dsp:nvSpPr>
        <dsp:cNvPr id="0" name=""/>
        <dsp:cNvSpPr/>
      </dsp:nvSpPr>
      <dsp:spPr>
        <a:xfrm>
          <a:off x="8219286" y="3764018"/>
          <a:ext cx="486936" cy="1069143"/>
        </a:xfrm>
        <a:custGeom>
          <a:avLst/>
          <a:gdLst/>
          <a:ahLst/>
          <a:cxnLst/>
          <a:rect l="0" t="0" r="0" b="0"/>
          <a:pathLst>
            <a:path>
              <a:moveTo>
                <a:pt x="0" y="0"/>
              </a:moveTo>
              <a:lnTo>
                <a:pt x="0" y="1069143"/>
              </a:lnTo>
              <a:lnTo>
                <a:pt x="486936" y="1069143"/>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81B05F-7143-4F6D-B236-6B16C87B07FE}">
      <dsp:nvSpPr>
        <dsp:cNvPr id="0" name=""/>
        <dsp:cNvSpPr/>
      </dsp:nvSpPr>
      <dsp:spPr>
        <a:xfrm>
          <a:off x="8219286" y="3764018"/>
          <a:ext cx="486936" cy="317567"/>
        </a:xfrm>
        <a:custGeom>
          <a:avLst/>
          <a:gdLst/>
          <a:ahLst/>
          <a:cxnLst/>
          <a:rect l="0" t="0" r="0" b="0"/>
          <a:pathLst>
            <a:path>
              <a:moveTo>
                <a:pt x="0" y="0"/>
              </a:moveTo>
              <a:lnTo>
                <a:pt x="0" y="317567"/>
              </a:lnTo>
              <a:lnTo>
                <a:pt x="486936" y="31756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C17749-30F6-4600-AFB5-D33717F63C1F}">
      <dsp:nvSpPr>
        <dsp:cNvPr id="0" name=""/>
        <dsp:cNvSpPr/>
      </dsp:nvSpPr>
      <dsp:spPr>
        <a:xfrm>
          <a:off x="8173566" y="3012441"/>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18390E-C489-49AC-BD73-2BA1D7C45A63}">
      <dsp:nvSpPr>
        <dsp:cNvPr id="0" name=""/>
        <dsp:cNvSpPr/>
      </dsp:nvSpPr>
      <dsp:spPr>
        <a:xfrm>
          <a:off x="8173566" y="2260865"/>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A1088-5B33-48C8-A213-470296C2A619}">
      <dsp:nvSpPr>
        <dsp:cNvPr id="0" name=""/>
        <dsp:cNvSpPr/>
      </dsp:nvSpPr>
      <dsp:spPr>
        <a:xfrm>
          <a:off x="5017148" y="1509289"/>
          <a:ext cx="3202138" cy="222297"/>
        </a:xfrm>
        <a:custGeom>
          <a:avLst/>
          <a:gdLst/>
          <a:ahLst/>
          <a:cxnLst/>
          <a:rect l="0" t="0" r="0" b="0"/>
          <a:pathLst>
            <a:path>
              <a:moveTo>
                <a:pt x="0" y="0"/>
              </a:moveTo>
              <a:lnTo>
                <a:pt x="0" y="111148"/>
              </a:lnTo>
              <a:lnTo>
                <a:pt x="3202138" y="111148"/>
              </a:lnTo>
              <a:lnTo>
                <a:pt x="3202138"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DB9856-C9E3-4567-83CB-42DDC6375608}">
      <dsp:nvSpPr>
        <dsp:cNvPr id="0" name=""/>
        <dsp:cNvSpPr/>
      </dsp:nvSpPr>
      <dsp:spPr>
        <a:xfrm>
          <a:off x="6938431" y="3764018"/>
          <a:ext cx="486936" cy="317567"/>
        </a:xfrm>
        <a:custGeom>
          <a:avLst/>
          <a:gdLst/>
          <a:ahLst/>
          <a:cxnLst/>
          <a:rect l="0" t="0" r="0" b="0"/>
          <a:pathLst>
            <a:path>
              <a:moveTo>
                <a:pt x="0" y="0"/>
              </a:moveTo>
              <a:lnTo>
                <a:pt x="0" y="317567"/>
              </a:lnTo>
              <a:lnTo>
                <a:pt x="486936" y="31756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83D183-4897-4E7B-9620-6BFE0736608C}">
      <dsp:nvSpPr>
        <dsp:cNvPr id="0" name=""/>
        <dsp:cNvSpPr/>
      </dsp:nvSpPr>
      <dsp:spPr>
        <a:xfrm>
          <a:off x="6892711" y="3012441"/>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F1BF8D-FBD0-49D0-8EEC-B332A27D88F7}">
      <dsp:nvSpPr>
        <dsp:cNvPr id="0" name=""/>
        <dsp:cNvSpPr/>
      </dsp:nvSpPr>
      <dsp:spPr>
        <a:xfrm>
          <a:off x="6892711" y="2260865"/>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2AC37A-3013-45B8-B0A6-C29BC0006A30}">
      <dsp:nvSpPr>
        <dsp:cNvPr id="0" name=""/>
        <dsp:cNvSpPr/>
      </dsp:nvSpPr>
      <dsp:spPr>
        <a:xfrm>
          <a:off x="5017148" y="1509289"/>
          <a:ext cx="1921282" cy="222297"/>
        </a:xfrm>
        <a:custGeom>
          <a:avLst/>
          <a:gdLst/>
          <a:ahLst/>
          <a:cxnLst/>
          <a:rect l="0" t="0" r="0" b="0"/>
          <a:pathLst>
            <a:path>
              <a:moveTo>
                <a:pt x="0" y="0"/>
              </a:moveTo>
              <a:lnTo>
                <a:pt x="0" y="111148"/>
              </a:lnTo>
              <a:lnTo>
                <a:pt x="1921282" y="111148"/>
              </a:lnTo>
              <a:lnTo>
                <a:pt x="1921282"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E6054C-EF56-4ACB-B9E7-73B6D0E76DEE}">
      <dsp:nvSpPr>
        <dsp:cNvPr id="0" name=""/>
        <dsp:cNvSpPr/>
      </dsp:nvSpPr>
      <dsp:spPr>
        <a:xfrm>
          <a:off x="5657575" y="3764018"/>
          <a:ext cx="486936" cy="1820719"/>
        </a:xfrm>
        <a:custGeom>
          <a:avLst/>
          <a:gdLst/>
          <a:ahLst/>
          <a:cxnLst/>
          <a:rect l="0" t="0" r="0" b="0"/>
          <a:pathLst>
            <a:path>
              <a:moveTo>
                <a:pt x="0" y="0"/>
              </a:moveTo>
              <a:lnTo>
                <a:pt x="0" y="1820719"/>
              </a:lnTo>
              <a:lnTo>
                <a:pt x="486936" y="1820719"/>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53676D-69A5-4333-8136-B637DB12EF87}">
      <dsp:nvSpPr>
        <dsp:cNvPr id="0" name=""/>
        <dsp:cNvSpPr/>
      </dsp:nvSpPr>
      <dsp:spPr>
        <a:xfrm>
          <a:off x="5657575" y="3764018"/>
          <a:ext cx="486936" cy="1069143"/>
        </a:xfrm>
        <a:custGeom>
          <a:avLst/>
          <a:gdLst/>
          <a:ahLst/>
          <a:cxnLst/>
          <a:rect l="0" t="0" r="0" b="0"/>
          <a:pathLst>
            <a:path>
              <a:moveTo>
                <a:pt x="0" y="0"/>
              </a:moveTo>
              <a:lnTo>
                <a:pt x="0" y="1069143"/>
              </a:lnTo>
              <a:lnTo>
                <a:pt x="486936" y="1069143"/>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5130CF-58D1-40CA-B792-463F7FC74788}">
      <dsp:nvSpPr>
        <dsp:cNvPr id="0" name=""/>
        <dsp:cNvSpPr/>
      </dsp:nvSpPr>
      <dsp:spPr>
        <a:xfrm>
          <a:off x="5657575" y="3764018"/>
          <a:ext cx="486936" cy="317567"/>
        </a:xfrm>
        <a:custGeom>
          <a:avLst/>
          <a:gdLst/>
          <a:ahLst/>
          <a:cxnLst/>
          <a:rect l="0" t="0" r="0" b="0"/>
          <a:pathLst>
            <a:path>
              <a:moveTo>
                <a:pt x="0" y="0"/>
              </a:moveTo>
              <a:lnTo>
                <a:pt x="0" y="317567"/>
              </a:lnTo>
              <a:lnTo>
                <a:pt x="486936" y="31756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A4FB09-AE1A-4758-8FC9-92AD774EA728}">
      <dsp:nvSpPr>
        <dsp:cNvPr id="0" name=""/>
        <dsp:cNvSpPr/>
      </dsp:nvSpPr>
      <dsp:spPr>
        <a:xfrm>
          <a:off x="5611855" y="3012441"/>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0179B1-02A8-4B16-8C5F-624B2706586F}">
      <dsp:nvSpPr>
        <dsp:cNvPr id="0" name=""/>
        <dsp:cNvSpPr/>
      </dsp:nvSpPr>
      <dsp:spPr>
        <a:xfrm>
          <a:off x="5611855" y="2260865"/>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80E8B-0A42-4E09-9A4A-1805C9932079}">
      <dsp:nvSpPr>
        <dsp:cNvPr id="0" name=""/>
        <dsp:cNvSpPr/>
      </dsp:nvSpPr>
      <dsp:spPr>
        <a:xfrm>
          <a:off x="5017148" y="1509289"/>
          <a:ext cx="640427" cy="222297"/>
        </a:xfrm>
        <a:custGeom>
          <a:avLst/>
          <a:gdLst/>
          <a:ahLst/>
          <a:cxnLst/>
          <a:rect l="0" t="0" r="0" b="0"/>
          <a:pathLst>
            <a:path>
              <a:moveTo>
                <a:pt x="0" y="0"/>
              </a:moveTo>
              <a:lnTo>
                <a:pt x="0" y="111148"/>
              </a:lnTo>
              <a:lnTo>
                <a:pt x="640427" y="111148"/>
              </a:lnTo>
              <a:lnTo>
                <a:pt x="640427"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8E1664-EF8F-426A-8BB0-6CD7CE23ED8A}">
      <dsp:nvSpPr>
        <dsp:cNvPr id="0" name=""/>
        <dsp:cNvSpPr/>
      </dsp:nvSpPr>
      <dsp:spPr>
        <a:xfrm>
          <a:off x="4376720" y="3764018"/>
          <a:ext cx="486936" cy="1820719"/>
        </a:xfrm>
        <a:custGeom>
          <a:avLst/>
          <a:gdLst/>
          <a:ahLst/>
          <a:cxnLst/>
          <a:rect l="0" t="0" r="0" b="0"/>
          <a:pathLst>
            <a:path>
              <a:moveTo>
                <a:pt x="0" y="0"/>
              </a:moveTo>
              <a:lnTo>
                <a:pt x="0" y="1820719"/>
              </a:lnTo>
              <a:lnTo>
                <a:pt x="486936" y="1820719"/>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94FFDF-F4D8-48C6-84A2-8DBAA3D40F82}">
      <dsp:nvSpPr>
        <dsp:cNvPr id="0" name=""/>
        <dsp:cNvSpPr/>
      </dsp:nvSpPr>
      <dsp:spPr>
        <a:xfrm>
          <a:off x="4376720" y="3764018"/>
          <a:ext cx="486936" cy="1069143"/>
        </a:xfrm>
        <a:custGeom>
          <a:avLst/>
          <a:gdLst/>
          <a:ahLst/>
          <a:cxnLst/>
          <a:rect l="0" t="0" r="0" b="0"/>
          <a:pathLst>
            <a:path>
              <a:moveTo>
                <a:pt x="0" y="0"/>
              </a:moveTo>
              <a:lnTo>
                <a:pt x="0" y="1069143"/>
              </a:lnTo>
              <a:lnTo>
                <a:pt x="486936" y="1069143"/>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C41E16-EE74-428D-AAF7-B80A9BABD0EE}">
      <dsp:nvSpPr>
        <dsp:cNvPr id="0" name=""/>
        <dsp:cNvSpPr/>
      </dsp:nvSpPr>
      <dsp:spPr>
        <a:xfrm>
          <a:off x="4376720" y="3764018"/>
          <a:ext cx="486936" cy="317567"/>
        </a:xfrm>
        <a:custGeom>
          <a:avLst/>
          <a:gdLst/>
          <a:ahLst/>
          <a:cxnLst/>
          <a:rect l="0" t="0" r="0" b="0"/>
          <a:pathLst>
            <a:path>
              <a:moveTo>
                <a:pt x="0" y="0"/>
              </a:moveTo>
              <a:lnTo>
                <a:pt x="0" y="317567"/>
              </a:lnTo>
              <a:lnTo>
                <a:pt x="486936" y="31756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741CCA-2EF8-46DB-8DD3-CAACE3CEFA99}">
      <dsp:nvSpPr>
        <dsp:cNvPr id="0" name=""/>
        <dsp:cNvSpPr/>
      </dsp:nvSpPr>
      <dsp:spPr>
        <a:xfrm>
          <a:off x="4331000" y="3012441"/>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64380E-619A-4493-A876-3F9A03488A24}">
      <dsp:nvSpPr>
        <dsp:cNvPr id="0" name=""/>
        <dsp:cNvSpPr/>
      </dsp:nvSpPr>
      <dsp:spPr>
        <a:xfrm>
          <a:off x="4331000" y="2260865"/>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B419B6-2AE0-447D-A909-B8C77CBF1058}">
      <dsp:nvSpPr>
        <dsp:cNvPr id="0" name=""/>
        <dsp:cNvSpPr/>
      </dsp:nvSpPr>
      <dsp:spPr>
        <a:xfrm>
          <a:off x="4376720" y="1509289"/>
          <a:ext cx="640427" cy="222297"/>
        </a:xfrm>
        <a:custGeom>
          <a:avLst/>
          <a:gdLst/>
          <a:ahLst/>
          <a:cxnLst/>
          <a:rect l="0" t="0" r="0" b="0"/>
          <a:pathLst>
            <a:path>
              <a:moveTo>
                <a:pt x="640427" y="0"/>
              </a:moveTo>
              <a:lnTo>
                <a:pt x="640427" y="111148"/>
              </a:lnTo>
              <a:lnTo>
                <a:pt x="0" y="111148"/>
              </a:lnTo>
              <a:lnTo>
                <a:pt x="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844168-EB72-4943-B249-8F3B3FE570B6}">
      <dsp:nvSpPr>
        <dsp:cNvPr id="0" name=""/>
        <dsp:cNvSpPr/>
      </dsp:nvSpPr>
      <dsp:spPr>
        <a:xfrm>
          <a:off x="3095865" y="3764018"/>
          <a:ext cx="486936" cy="1820719"/>
        </a:xfrm>
        <a:custGeom>
          <a:avLst/>
          <a:gdLst/>
          <a:ahLst/>
          <a:cxnLst/>
          <a:rect l="0" t="0" r="0" b="0"/>
          <a:pathLst>
            <a:path>
              <a:moveTo>
                <a:pt x="0" y="0"/>
              </a:moveTo>
              <a:lnTo>
                <a:pt x="0" y="1820719"/>
              </a:lnTo>
              <a:lnTo>
                <a:pt x="486936" y="1820719"/>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A81D83-2C20-4E53-892E-C3EEC9DDF5AF}">
      <dsp:nvSpPr>
        <dsp:cNvPr id="0" name=""/>
        <dsp:cNvSpPr/>
      </dsp:nvSpPr>
      <dsp:spPr>
        <a:xfrm>
          <a:off x="3095865" y="3764018"/>
          <a:ext cx="486936" cy="1069143"/>
        </a:xfrm>
        <a:custGeom>
          <a:avLst/>
          <a:gdLst/>
          <a:ahLst/>
          <a:cxnLst/>
          <a:rect l="0" t="0" r="0" b="0"/>
          <a:pathLst>
            <a:path>
              <a:moveTo>
                <a:pt x="0" y="0"/>
              </a:moveTo>
              <a:lnTo>
                <a:pt x="0" y="1069143"/>
              </a:lnTo>
              <a:lnTo>
                <a:pt x="486936" y="1069143"/>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5B015F-E34D-4CB4-B628-17C2F9F8B5DB}">
      <dsp:nvSpPr>
        <dsp:cNvPr id="0" name=""/>
        <dsp:cNvSpPr/>
      </dsp:nvSpPr>
      <dsp:spPr>
        <a:xfrm>
          <a:off x="3095865" y="3764018"/>
          <a:ext cx="486936" cy="317567"/>
        </a:xfrm>
        <a:custGeom>
          <a:avLst/>
          <a:gdLst/>
          <a:ahLst/>
          <a:cxnLst/>
          <a:rect l="0" t="0" r="0" b="0"/>
          <a:pathLst>
            <a:path>
              <a:moveTo>
                <a:pt x="0" y="0"/>
              </a:moveTo>
              <a:lnTo>
                <a:pt x="0" y="317567"/>
              </a:lnTo>
              <a:lnTo>
                <a:pt x="486936" y="31756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1FC496-7D96-40BD-8546-B3D94CD58849}">
      <dsp:nvSpPr>
        <dsp:cNvPr id="0" name=""/>
        <dsp:cNvSpPr/>
      </dsp:nvSpPr>
      <dsp:spPr>
        <a:xfrm>
          <a:off x="3050145" y="3012441"/>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8B2F93-0F7A-4057-9F8B-BB364EFA787D}">
      <dsp:nvSpPr>
        <dsp:cNvPr id="0" name=""/>
        <dsp:cNvSpPr/>
      </dsp:nvSpPr>
      <dsp:spPr>
        <a:xfrm>
          <a:off x="3050145" y="2260865"/>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2A33F8-AE05-4F84-AE48-16474DEE6CD3}">
      <dsp:nvSpPr>
        <dsp:cNvPr id="0" name=""/>
        <dsp:cNvSpPr/>
      </dsp:nvSpPr>
      <dsp:spPr>
        <a:xfrm>
          <a:off x="3095865" y="1509289"/>
          <a:ext cx="1921282" cy="222297"/>
        </a:xfrm>
        <a:custGeom>
          <a:avLst/>
          <a:gdLst/>
          <a:ahLst/>
          <a:cxnLst/>
          <a:rect l="0" t="0" r="0" b="0"/>
          <a:pathLst>
            <a:path>
              <a:moveTo>
                <a:pt x="1921282" y="0"/>
              </a:moveTo>
              <a:lnTo>
                <a:pt x="1921282" y="111148"/>
              </a:lnTo>
              <a:lnTo>
                <a:pt x="0" y="111148"/>
              </a:lnTo>
              <a:lnTo>
                <a:pt x="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03A6C6-18BA-45B2-AB94-E0322A3D7926}">
      <dsp:nvSpPr>
        <dsp:cNvPr id="0" name=""/>
        <dsp:cNvSpPr/>
      </dsp:nvSpPr>
      <dsp:spPr>
        <a:xfrm>
          <a:off x="1815009" y="3764018"/>
          <a:ext cx="486936" cy="1069143"/>
        </a:xfrm>
        <a:custGeom>
          <a:avLst/>
          <a:gdLst/>
          <a:ahLst/>
          <a:cxnLst/>
          <a:rect l="0" t="0" r="0" b="0"/>
          <a:pathLst>
            <a:path>
              <a:moveTo>
                <a:pt x="0" y="0"/>
              </a:moveTo>
              <a:lnTo>
                <a:pt x="0" y="1069143"/>
              </a:lnTo>
              <a:lnTo>
                <a:pt x="486936" y="1069143"/>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29340A-814D-41EB-89E8-8776C15C64FA}">
      <dsp:nvSpPr>
        <dsp:cNvPr id="0" name=""/>
        <dsp:cNvSpPr/>
      </dsp:nvSpPr>
      <dsp:spPr>
        <a:xfrm>
          <a:off x="1815009" y="3764018"/>
          <a:ext cx="486936" cy="317567"/>
        </a:xfrm>
        <a:custGeom>
          <a:avLst/>
          <a:gdLst/>
          <a:ahLst/>
          <a:cxnLst/>
          <a:rect l="0" t="0" r="0" b="0"/>
          <a:pathLst>
            <a:path>
              <a:moveTo>
                <a:pt x="0" y="0"/>
              </a:moveTo>
              <a:lnTo>
                <a:pt x="0" y="317567"/>
              </a:lnTo>
              <a:lnTo>
                <a:pt x="486936" y="31756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E440C2-8AA4-471C-B21D-55A7E42FE1C2}">
      <dsp:nvSpPr>
        <dsp:cNvPr id="0" name=""/>
        <dsp:cNvSpPr/>
      </dsp:nvSpPr>
      <dsp:spPr>
        <a:xfrm>
          <a:off x="1769289" y="3012441"/>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7BEA9F-53BF-4B76-B1BF-46FBAE011F2F}">
      <dsp:nvSpPr>
        <dsp:cNvPr id="0" name=""/>
        <dsp:cNvSpPr/>
      </dsp:nvSpPr>
      <dsp:spPr>
        <a:xfrm>
          <a:off x="1769289" y="2260865"/>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AC9DC3-8DC6-485A-B28E-349C59F70BDB}">
      <dsp:nvSpPr>
        <dsp:cNvPr id="0" name=""/>
        <dsp:cNvSpPr/>
      </dsp:nvSpPr>
      <dsp:spPr>
        <a:xfrm>
          <a:off x="1815009" y="1509289"/>
          <a:ext cx="3202138" cy="222297"/>
        </a:xfrm>
        <a:custGeom>
          <a:avLst/>
          <a:gdLst/>
          <a:ahLst/>
          <a:cxnLst/>
          <a:rect l="0" t="0" r="0" b="0"/>
          <a:pathLst>
            <a:path>
              <a:moveTo>
                <a:pt x="3202138" y="0"/>
              </a:moveTo>
              <a:lnTo>
                <a:pt x="3202138" y="111148"/>
              </a:lnTo>
              <a:lnTo>
                <a:pt x="0" y="111148"/>
              </a:lnTo>
              <a:lnTo>
                <a:pt x="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149CF9-8211-4D95-9579-C7E4AA2C1C88}">
      <dsp:nvSpPr>
        <dsp:cNvPr id="0" name=""/>
        <dsp:cNvSpPr/>
      </dsp:nvSpPr>
      <dsp:spPr>
        <a:xfrm>
          <a:off x="534154" y="3764018"/>
          <a:ext cx="486936" cy="1069143"/>
        </a:xfrm>
        <a:custGeom>
          <a:avLst/>
          <a:gdLst/>
          <a:ahLst/>
          <a:cxnLst/>
          <a:rect l="0" t="0" r="0" b="0"/>
          <a:pathLst>
            <a:path>
              <a:moveTo>
                <a:pt x="0" y="0"/>
              </a:moveTo>
              <a:lnTo>
                <a:pt x="0" y="1069143"/>
              </a:lnTo>
              <a:lnTo>
                <a:pt x="486936" y="1069143"/>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D14C0D-14CE-435B-9E05-D57A11A14882}">
      <dsp:nvSpPr>
        <dsp:cNvPr id="0" name=""/>
        <dsp:cNvSpPr/>
      </dsp:nvSpPr>
      <dsp:spPr>
        <a:xfrm>
          <a:off x="534154" y="3764018"/>
          <a:ext cx="486936" cy="317567"/>
        </a:xfrm>
        <a:custGeom>
          <a:avLst/>
          <a:gdLst/>
          <a:ahLst/>
          <a:cxnLst/>
          <a:rect l="0" t="0" r="0" b="0"/>
          <a:pathLst>
            <a:path>
              <a:moveTo>
                <a:pt x="0" y="0"/>
              </a:moveTo>
              <a:lnTo>
                <a:pt x="0" y="317567"/>
              </a:lnTo>
              <a:lnTo>
                <a:pt x="486936" y="31756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0226D-662B-4988-B8B5-AF89BC3B7022}">
      <dsp:nvSpPr>
        <dsp:cNvPr id="0" name=""/>
        <dsp:cNvSpPr/>
      </dsp:nvSpPr>
      <dsp:spPr>
        <a:xfrm>
          <a:off x="488434" y="3012441"/>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880994-5F7B-4F13-A710-4A54CBE69621}">
      <dsp:nvSpPr>
        <dsp:cNvPr id="0" name=""/>
        <dsp:cNvSpPr/>
      </dsp:nvSpPr>
      <dsp:spPr>
        <a:xfrm>
          <a:off x="488434" y="2260865"/>
          <a:ext cx="91440" cy="222297"/>
        </a:xfrm>
        <a:custGeom>
          <a:avLst/>
          <a:gdLst/>
          <a:ahLst/>
          <a:cxnLst/>
          <a:rect l="0" t="0" r="0" b="0"/>
          <a:pathLst>
            <a:path>
              <a:moveTo>
                <a:pt x="45720" y="0"/>
              </a:moveTo>
              <a:lnTo>
                <a:pt x="4572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0D7DD5-E08F-4697-B7DF-9D12A4E4DEEF}">
      <dsp:nvSpPr>
        <dsp:cNvPr id="0" name=""/>
        <dsp:cNvSpPr/>
      </dsp:nvSpPr>
      <dsp:spPr>
        <a:xfrm>
          <a:off x="534154" y="1509289"/>
          <a:ext cx="4482993" cy="222297"/>
        </a:xfrm>
        <a:custGeom>
          <a:avLst/>
          <a:gdLst/>
          <a:ahLst/>
          <a:cxnLst/>
          <a:rect l="0" t="0" r="0" b="0"/>
          <a:pathLst>
            <a:path>
              <a:moveTo>
                <a:pt x="4482993" y="0"/>
              </a:moveTo>
              <a:lnTo>
                <a:pt x="4482993" y="111148"/>
              </a:lnTo>
              <a:lnTo>
                <a:pt x="0" y="111148"/>
              </a:lnTo>
              <a:lnTo>
                <a:pt x="0" y="22229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FE1FED-D390-427A-95CF-03B2AC8FB764}">
      <dsp:nvSpPr>
        <dsp:cNvPr id="0" name=""/>
        <dsp:cNvSpPr/>
      </dsp:nvSpPr>
      <dsp:spPr>
        <a:xfrm>
          <a:off x="4971428" y="757713"/>
          <a:ext cx="91440" cy="222297"/>
        </a:xfrm>
        <a:custGeom>
          <a:avLst/>
          <a:gdLst/>
          <a:ahLst/>
          <a:cxnLst/>
          <a:rect l="0" t="0" r="0" b="0"/>
          <a:pathLst>
            <a:path>
              <a:moveTo>
                <a:pt x="45720" y="0"/>
              </a:moveTo>
              <a:lnTo>
                <a:pt x="45720" y="222297"/>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6172EA-E868-427B-A451-F7A99907CE5B}">
      <dsp:nvSpPr>
        <dsp:cNvPr id="0" name=""/>
        <dsp:cNvSpPr/>
      </dsp:nvSpPr>
      <dsp:spPr>
        <a:xfrm>
          <a:off x="4752508" y="228434"/>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44EDBD-F90F-43F8-8DB9-8EFAED6D7EE4}">
      <dsp:nvSpPr>
        <dsp:cNvPr id="0" name=""/>
        <dsp:cNvSpPr/>
      </dsp:nvSpPr>
      <dsp:spPr>
        <a:xfrm>
          <a:off x="4752508" y="228434"/>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97FE25-4308-40CD-8DDA-6DAAF987086C}">
      <dsp:nvSpPr>
        <dsp:cNvPr id="0" name=""/>
        <dsp:cNvSpPr/>
      </dsp:nvSpPr>
      <dsp:spPr>
        <a:xfrm>
          <a:off x="4487869" y="323704"/>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Project</a:t>
          </a:r>
        </a:p>
      </dsp:txBody>
      <dsp:txXfrm>
        <a:off x="4487869" y="323704"/>
        <a:ext cx="1058558" cy="338738"/>
      </dsp:txXfrm>
    </dsp:sp>
    <dsp:sp modelId="{39F35B0B-D8A0-4F4F-883C-63484B1F41FF}">
      <dsp:nvSpPr>
        <dsp:cNvPr id="0" name=""/>
        <dsp:cNvSpPr/>
      </dsp:nvSpPr>
      <dsp:spPr>
        <a:xfrm>
          <a:off x="4752508" y="980010"/>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F0CA56-46D6-4F47-A662-E14BD30F7D2E}">
      <dsp:nvSpPr>
        <dsp:cNvPr id="0" name=""/>
        <dsp:cNvSpPr/>
      </dsp:nvSpPr>
      <dsp:spPr>
        <a:xfrm>
          <a:off x="4752508" y="980010"/>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72BFB2-D50F-4B1C-BBC0-BFC097A28EA4}">
      <dsp:nvSpPr>
        <dsp:cNvPr id="0" name=""/>
        <dsp:cNvSpPr/>
      </dsp:nvSpPr>
      <dsp:spPr>
        <a:xfrm>
          <a:off x="4487869" y="1075280"/>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Deputy</a:t>
          </a:r>
        </a:p>
      </dsp:txBody>
      <dsp:txXfrm>
        <a:off x="4487869" y="1075280"/>
        <a:ext cx="1058558" cy="338738"/>
      </dsp:txXfrm>
    </dsp:sp>
    <dsp:sp modelId="{D4EB8DA4-2F7B-44E2-A397-D629F9C7BE12}">
      <dsp:nvSpPr>
        <dsp:cNvPr id="0" name=""/>
        <dsp:cNvSpPr/>
      </dsp:nvSpPr>
      <dsp:spPr>
        <a:xfrm>
          <a:off x="269515" y="1731586"/>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BCC06C-35F2-4B4E-997D-5B8EB894D0D0}">
      <dsp:nvSpPr>
        <dsp:cNvPr id="0" name=""/>
        <dsp:cNvSpPr/>
      </dsp:nvSpPr>
      <dsp:spPr>
        <a:xfrm>
          <a:off x="269515" y="1731586"/>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8F3B78-AFE2-4055-AF8F-5F39B676F598}">
      <dsp:nvSpPr>
        <dsp:cNvPr id="0" name=""/>
        <dsp:cNvSpPr/>
      </dsp:nvSpPr>
      <dsp:spPr>
        <a:xfrm>
          <a:off x="4875" y="1826856"/>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ADCS</a:t>
          </a:r>
        </a:p>
      </dsp:txBody>
      <dsp:txXfrm>
        <a:off x="4875" y="1826856"/>
        <a:ext cx="1058558" cy="338738"/>
      </dsp:txXfrm>
    </dsp:sp>
    <dsp:sp modelId="{B65B8013-AAEA-482C-A15D-56B4A3168288}">
      <dsp:nvSpPr>
        <dsp:cNvPr id="0" name=""/>
        <dsp:cNvSpPr/>
      </dsp:nvSpPr>
      <dsp:spPr>
        <a:xfrm>
          <a:off x="269515" y="2483162"/>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A79242-710C-42C1-AB5C-900D92AA0238}">
      <dsp:nvSpPr>
        <dsp:cNvPr id="0" name=""/>
        <dsp:cNvSpPr/>
      </dsp:nvSpPr>
      <dsp:spPr>
        <a:xfrm>
          <a:off x="269515" y="2483162"/>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EC5317-7C21-4262-B1C4-214C8613904A}">
      <dsp:nvSpPr>
        <dsp:cNvPr id="0" name=""/>
        <dsp:cNvSpPr/>
      </dsp:nvSpPr>
      <dsp:spPr>
        <a:xfrm>
          <a:off x="4875" y="2578433"/>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Eric Lead</a:t>
          </a:r>
        </a:p>
      </dsp:txBody>
      <dsp:txXfrm>
        <a:off x="4875" y="2578433"/>
        <a:ext cx="1058558" cy="338738"/>
      </dsp:txXfrm>
    </dsp:sp>
    <dsp:sp modelId="{32D0AEEC-CDEF-488D-BBB4-102B149AE747}">
      <dsp:nvSpPr>
        <dsp:cNvPr id="0" name=""/>
        <dsp:cNvSpPr/>
      </dsp:nvSpPr>
      <dsp:spPr>
        <a:xfrm>
          <a:off x="269515" y="3234739"/>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CEC94E-E9D5-4D69-A9B2-41F823593554}">
      <dsp:nvSpPr>
        <dsp:cNvPr id="0" name=""/>
        <dsp:cNvSpPr/>
      </dsp:nvSpPr>
      <dsp:spPr>
        <a:xfrm>
          <a:off x="269515" y="3234739"/>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53F1A6-08A3-473C-8332-179A3889B26B}">
      <dsp:nvSpPr>
        <dsp:cNvPr id="0" name=""/>
        <dsp:cNvSpPr/>
      </dsp:nvSpPr>
      <dsp:spPr>
        <a:xfrm>
          <a:off x="4875" y="3330009"/>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Eric Ruf</a:t>
          </a:r>
        </a:p>
      </dsp:txBody>
      <dsp:txXfrm>
        <a:off x="4875" y="3330009"/>
        <a:ext cx="1058558" cy="338738"/>
      </dsp:txXfrm>
    </dsp:sp>
    <dsp:sp modelId="{3E943F6E-1837-428A-BE81-97B5B2F5169F}">
      <dsp:nvSpPr>
        <dsp:cNvPr id="0" name=""/>
        <dsp:cNvSpPr/>
      </dsp:nvSpPr>
      <dsp:spPr>
        <a:xfrm>
          <a:off x="957577" y="3986315"/>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FC17CC-F04A-4CC9-BA81-1BAE55B8173D}">
      <dsp:nvSpPr>
        <dsp:cNvPr id="0" name=""/>
        <dsp:cNvSpPr/>
      </dsp:nvSpPr>
      <dsp:spPr>
        <a:xfrm>
          <a:off x="957577" y="3986315"/>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357A5E-8B35-4230-AA45-A4D38D7C6080}">
      <dsp:nvSpPr>
        <dsp:cNvPr id="0" name=""/>
        <dsp:cNvSpPr/>
      </dsp:nvSpPr>
      <dsp:spPr>
        <a:xfrm>
          <a:off x="692938" y="4081585"/>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Rene H.</a:t>
          </a:r>
        </a:p>
      </dsp:txBody>
      <dsp:txXfrm>
        <a:off x="692938" y="4081585"/>
        <a:ext cx="1058558" cy="338738"/>
      </dsp:txXfrm>
    </dsp:sp>
    <dsp:sp modelId="{CC346A84-45DA-4C18-B538-41A63700912C}">
      <dsp:nvSpPr>
        <dsp:cNvPr id="0" name=""/>
        <dsp:cNvSpPr/>
      </dsp:nvSpPr>
      <dsp:spPr>
        <a:xfrm>
          <a:off x="957577" y="4737891"/>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C0D3AF-05FC-4644-ACBF-430CC70027EC}">
      <dsp:nvSpPr>
        <dsp:cNvPr id="0" name=""/>
        <dsp:cNvSpPr/>
      </dsp:nvSpPr>
      <dsp:spPr>
        <a:xfrm>
          <a:off x="957577" y="4737891"/>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841290-E53B-44CC-929A-B289BB62BE3C}">
      <dsp:nvSpPr>
        <dsp:cNvPr id="0" name=""/>
        <dsp:cNvSpPr/>
      </dsp:nvSpPr>
      <dsp:spPr>
        <a:xfrm>
          <a:off x="692938" y="4833161"/>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Francisco S.</a:t>
          </a:r>
        </a:p>
      </dsp:txBody>
      <dsp:txXfrm>
        <a:off x="692938" y="4833161"/>
        <a:ext cx="1058558" cy="338738"/>
      </dsp:txXfrm>
    </dsp:sp>
    <dsp:sp modelId="{10C9F64C-577E-40FB-9E1D-A612C4A7FA93}">
      <dsp:nvSpPr>
        <dsp:cNvPr id="0" name=""/>
        <dsp:cNvSpPr/>
      </dsp:nvSpPr>
      <dsp:spPr>
        <a:xfrm>
          <a:off x="1550370" y="1731586"/>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99A0DC-4414-4379-BF30-552BF8FB2A9E}">
      <dsp:nvSpPr>
        <dsp:cNvPr id="0" name=""/>
        <dsp:cNvSpPr/>
      </dsp:nvSpPr>
      <dsp:spPr>
        <a:xfrm>
          <a:off x="1550370" y="1731586"/>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669EDA-34C5-42BA-8167-C57696F33F50}">
      <dsp:nvSpPr>
        <dsp:cNvPr id="0" name=""/>
        <dsp:cNvSpPr/>
      </dsp:nvSpPr>
      <dsp:spPr>
        <a:xfrm>
          <a:off x="1285730" y="1826856"/>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COMMS</a:t>
          </a:r>
        </a:p>
      </dsp:txBody>
      <dsp:txXfrm>
        <a:off x="1285730" y="1826856"/>
        <a:ext cx="1058558" cy="338738"/>
      </dsp:txXfrm>
    </dsp:sp>
    <dsp:sp modelId="{28EA8E1C-4B77-4451-998F-8BF98581B7AC}">
      <dsp:nvSpPr>
        <dsp:cNvPr id="0" name=""/>
        <dsp:cNvSpPr/>
      </dsp:nvSpPr>
      <dsp:spPr>
        <a:xfrm>
          <a:off x="1550370" y="2483162"/>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4828A3-797B-4436-B5BC-67DAC4613731}">
      <dsp:nvSpPr>
        <dsp:cNvPr id="0" name=""/>
        <dsp:cNvSpPr/>
      </dsp:nvSpPr>
      <dsp:spPr>
        <a:xfrm>
          <a:off x="1550370" y="2483162"/>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88F480-1B14-4AFD-9352-A8575E8EFD72}">
      <dsp:nvSpPr>
        <dsp:cNvPr id="0" name=""/>
        <dsp:cNvSpPr/>
      </dsp:nvSpPr>
      <dsp:spPr>
        <a:xfrm>
          <a:off x="1285730" y="2578433"/>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85730" y="2578433"/>
        <a:ext cx="1058558" cy="338738"/>
      </dsp:txXfrm>
    </dsp:sp>
    <dsp:sp modelId="{B36D9B14-41F6-4191-998A-30D42C0A7110}">
      <dsp:nvSpPr>
        <dsp:cNvPr id="0" name=""/>
        <dsp:cNvSpPr/>
      </dsp:nvSpPr>
      <dsp:spPr>
        <a:xfrm>
          <a:off x="1550370" y="3234739"/>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BBFE81-B22E-4A35-84DD-AEB1B0F68975}">
      <dsp:nvSpPr>
        <dsp:cNvPr id="0" name=""/>
        <dsp:cNvSpPr/>
      </dsp:nvSpPr>
      <dsp:spPr>
        <a:xfrm>
          <a:off x="1550370" y="3234739"/>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0A8319-1DA2-47B5-B6C3-854B5214E86A}">
      <dsp:nvSpPr>
        <dsp:cNvPr id="0" name=""/>
        <dsp:cNvSpPr/>
      </dsp:nvSpPr>
      <dsp:spPr>
        <a:xfrm>
          <a:off x="1285730" y="3330009"/>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Alejandro Wuence</a:t>
          </a:r>
        </a:p>
      </dsp:txBody>
      <dsp:txXfrm>
        <a:off x="1285730" y="3330009"/>
        <a:ext cx="1058558" cy="338738"/>
      </dsp:txXfrm>
    </dsp:sp>
    <dsp:sp modelId="{F96A152F-62A0-466B-8958-556A42DAE169}">
      <dsp:nvSpPr>
        <dsp:cNvPr id="0" name=""/>
        <dsp:cNvSpPr/>
      </dsp:nvSpPr>
      <dsp:spPr>
        <a:xfrm>
          <a:off x="2238433" y="3986315"/>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F53988-4818-426F-A686-13A698BFDBBE}">
      <dsp:nvSpPr>
        <dsp:cNvPr id="0" name=""/>
        <dsp:cNvSpPr/>
      </dsp:nvSpPr>
      <dsp:spPr>
        <a:xfrm>
          <a:off x="2238433" y="3986315"/>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1213F0-AC86-4437-BDEA-923341C0429D}">
      <dsp:nvSpPr>
        <dsp:cNvPr id="0" name=""/>
        <dsp:cNvSpPr/>
      </dsp:nvSpPr>
      <dsp:spPr>
        <a:xfrm>
          <a:off x="1973793" y="4081585"/>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Michael Q.</a:t>
          </a:r>
        </a:p>
      </dsp:txBody>
      <dsp:txXfrm>
        <a:off x="1973793" y="4081585"/>
        <a:ext cx="1058558" cy="338738"/>
      </dsp:txXfrm>
    </dsp:sp>
    <dsp:sp modelId="{22DB2808-9754-4C17-A4EC-492CF916B77E}">
      <dsp:nvSpPr>
        <dsp:cNvPr id="0" name=""/>
        <dsp:cNvSpPr/>
      </dsp:nvSpPr>
      <dsp:spPr>
        <a:xfrm>
          <a:off x="2238433" y="4737891"/>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975FD-4683-4DFB-9DAD-FAD217981C3A}">
      <dsp:nvSpPr>
        <dsp:cNvPr id="0" name=""/>
        <dsp:cNvSpPr/>
      </dsp:nvSpPr>
      <dsp:spPr>
        <a:xfrm>
          <a:off x="2238433" y="4737891"/>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16B32-D923-4F24-8869-E27F31CB36E5}">
      <dsp:nvSpPr>
        <dsp:cNvPr id="0" name=""/>
        <dsp:cNvSpPr/>
      </dsp:nvSpPr>
      <dsp:spPr>
        <a:xfrm>
          <a:off x="1973793" y="4833161"/>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Francisco S.</a:t>
          </a:r>
        </a:p>
      </dsp:txBody>
      <dsp:txXfrm>
        <a:off x="1973793" y="4833161"/>
        <a:ext cx="1058558" cy="338738"/>
      </dsp:txXfrm>
    </dsp:sp>
    <dsp:sp modelId="{4B394909-4DB5-4A21-B594-0C2F331A1079}">
      <dsp:nvSpPr>
        <dsp:cNvPr id="0" name=""/>
        <dsp:cNvSpPr/>
      </dsp:nvSpPr>
      <dsp:spPr>
        <a:xfrm>
          <a:off x="2831225" y="1731586"/>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6EE4E7-E44D-43DF-91EC-F8D0045C1400}">
      <dsp:nvSpPr>
        <dsp:cNvPr id="0" name=""/>
        <dsp:cNvSpPr/>
      </dsp:nvSpPr>
      <dsp:spPr>
        <a:xfrm>
          <a:off x="2831225" y="1731586"/>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172F00-91A8-4596-8D30-FB0AB7AAC8D1}">
      <dsp:nvSpPr>
        <dsp:cNvPr id="0" name=""/>
        <dsp:cNvSpPr/>
      </dsp:nvSpPr>
      <dsp:spPr>
        <a:xfrm>
          <a:off x="2566586" y="1826856"/>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Payload</a:t>
          </a:r>
        </a:p>
      </dsp:txBody>
      <dsp:txXfrm>
        <a:off x="2566586" y="1826856"/>
        <a:ext cx="1058558" cy="338738"/>
      </dsp:txXfrm>
    </dsp:sp>
    <dsp:sp modelId="{DC683598-7607-4A1E-8D25-9E471F63C5BD}">
      <dsp:nvSpPr>
        <dsp:cNvPr id="0" name=""/>
        <dsp:cNvSpPr/>
      </dsp:nvSpPr>
      <dsp:spPr>
        <a:xfrm>
          <a:off x="2831225" y="2483162"/>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51B684-6896-46F5-88A6-FDD13EA54564}">
      <dsp:nvSpPr>
        <dsp:cNvPr id="0" name=""/>
        <dsp:cNvSpPr/>
      </dsp:nvSpPr>
      <dsp:spPr>
        <a:xfrm>
          <a:off x="2831225" y="2483162"/>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0E3690-1D52-4C9B-82DD-769E5E3EADE3}">
      <dsp:nvSpPr>
        <dsp:cNvPr id="0" name=""/>
        <dsp:cNvSpPr/>
      </dsp:nvSpPr>
      <dsp:spPr>
        <a:xfrm>
          <a:off x="2566586" y="2578433"/>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66586" y="2578433"/>
        <a:ext cx="1058558" cy="338738"/>
      </dsp:txXfrm>
    </dsp:sp>
    <dsp:sp modelId="{E741B138-DBA4-4350-B6A8-263BD8C90A40}">
      <dsp:nvSpPr>
        <dsp:cNvPr id="0" name=""/>
        <dsp:cNvSpPr/>
      </dsp:nvSpPr>
      <dsp:spPr>
        <a:xfrm>
          <a:off x="2831225" y="3234739"/>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75EA16-51A6-4885-9B3C-FB3E8710C8C0}">
      <dsp:nvSpPr>
        <dsp:cNvPr id="0" name=""/>
        <dsp:cNvSpPr/>
      </dsp:nvSpPr>
      <dsp:spPr>
        <a:xfrm>
          <a:off x="2831225" y="3234739"/>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DACEF4-BD0B-40DB-A0F9-19926095386D}">
      <dsp:nvSpPr>
        <dsp:cNvPr id="0" name=""/>
        <dsp:cNvSpPr/>
      </dsp:nvSpPr>
      <dsp:spPr>
        <a:xfrm>
          <a:off x="2566586" y="3330009"/>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JD Morrisey</a:t>
          </a:r>
        </a:p>
      </dsp:txBody>
      <dsp:txXfrm>
        <a:off x="2566586" y="3330009"/>
        <a:ext cx="1058558" cy="338738"/>
      </dsp:txXfrm>
    </dsp:sp>
    <dsp:sp modelId="{A6771985-DA7E-40EA-ABFA-A2427305113C}">
      <dsp:nvSpPr>
        <dsp:cNvPr id="0" name=""/>
        <dsp:cNvSpPr/>
      </dsp:nvSpPr>
      <dsp:spPr>
        <a:xfrm>
          <a:off x="3519288" y="3986315"/>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33B572-E4A6-4E5C-94D4-A81A07189C7D}">
      <dsp:nvSpPr>
        <dsp:cNvPr id="0" name=""/>
        <dsp:cNvSpPr/>
      </dsp:nvSpPr>
      <dsp:spPr>
        <a:xfrm>
          <a:off x="3519288" y="3986315"/>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7025DE-EC39-4CEB-81BC-C2962652ADC0}">
      <dsp:nvSpPr>
        <dsp:cNvPr id="0" name=""/>
        <dsp:cNvSpPr/>
      </dsp:nvSpPr>
      <dsp:spPr>
        <a:xfrm>
          <a:off x="3254648" y="4081585"/>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Eric R.</a:t>
          </a:r>
        </a:p>
      </dsp:txBody>
      <dsp:txXfrm>
        <a:off x="3254648" y="4081585"/>
        <a:ext cx="1058558" cy="338738"/>
      </dsp:txXfrm>
    </dsp:sp>
    <dsp:sp modelId="{2A7B9524-A33E-4ECA-8B2B-0B13CFF5B15B}">
      <dsp:nvSpPr>
        <dsp:cNvPr id="0" name=""/>
        <dsp:cNvSpPr/>
      </dsp:nvSpPr>
      <dsp:spPr>
        <a:xfrm>
          <a:off x="3519288" y="4737891"/>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4CA841-31C1-4A8B-A391-6A842C4E3A21}">
      <dsp:nvSpPr>
        <dsp:cNvPr id="0" name=""/>
        <dsp:cNvSpPr/>
      </dsp:nvSpPr>
      <dsp:spPr>
        <a:xfrm>
          <a:off x="3519288" y="4737891"/>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3BB68D-9DEF-4A5C-B0B1-408AD5508871}">
      <dsp:nvSpPr>
        <dsp:cNvPr id="0" name=""/>
        <dsp:cNvSpPr/>
      </dsp:nvSpPr>
      <dsp:spPr>
        <a:xfrm>
          <a:off x="3254648" y="4833161"/>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Rene H.</a:t>
          </a:r>
        </a:p>
      </dsp:txBody>
      <dsp:txXfrm>
        <a:off x="3254648" y="4833161"/>
        <a:ext cx="1058558" cy="338738"/>
      </dsp:txXfrm>
    </dsp:sp>
    <dsp:sp modelId="{06326E77-4C46-4E48-A94A-EFFFCB39529A}">
      <dsp:nvSpPr>
        <dsp:cNvPr id="0" name=""/>
        <dsp:cNvSpPr/>
      </dsp:nvSpPr>
      <dsp:spPr>
        <a:xfrm>
          <a:off x="3519288" y="5489467"/>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4BA15D-688C-408C-953D-8CCADD87AA3F}">
      <dsp:nvSpPr>
        <dsp:cNvPr id="0" name=""/>
        <dsp:cNvSpPr/>
      </dsp:nvSpPr>
      <dsp:spPr>
        <a:xfrm>
          <a:off x="3519288" y="5489467"/>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5395DC-87E0-4C82-9266-2CC94E71764A}">
      <dsp:nvSpPr>
        <dsp:cNvPr id="0" name=""/>
        <dsp:cNvSpPr/>
      </dsp:nvSpPr>
      <dsp:spPr>
        <a:xfrm>
          <a:off x="3254648" y="5584738"/>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Peter H.</a:t>
          </a:r>
        </a:p>
      </dsp:txBody>
      <dsp:txXfrm>
        <a:off x="3254648" y="5584738"/>
        <a:ext cx="1058558" cy="338738"/>
      </dsp:txXfrm>
    </dsp:sp>
    <dsp:sp modelId="{430913E7-F549-4433-99E0-4804C31195BE}">
      <dsp:nvSpPr>
        <dsp:cNvPr id="0" name=""/>
        <dsp:cNvSpPr/>
      </dsp:nvSpPr>
      <dsp:spPr>
        <a:xfrm>
          <a:off x="4112080" y="1731586"/>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1096AB-BA23-4C2C-A265-FE7EB5E128DF}">
      <dsp:nvSpPr>
        <dsp:cNvPr id="0" name=""/>
        <dsp:cNvSpPr/>
      </dsp:nvSpPr>
      <dsp:spPr>
        <a:xfrm>
          <a:off x="4112080" y="1731586"/>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E16D76-C153-464E-845C-8256A6CF8840}">
      <dsp:nvSpPr>
        <dsp:cNvPr id="0" name=""/>
        <dsp:cNvSpPr/>
      </dsp:nvSpPr>
      <dsp:spPr>
        <a:xfrm>
          <a:off x="3847441" y="1826856"/>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Structures</a:t>
          </a:r>
        </a:p>
      </dsp:txBody>
      <dsp:txXfrm>
        <a:off x="3847441" y="1826856"/>
        <a:ext cx="1058558" cy="338738"/>
      </dsp:txXfrm>
    </dsp:sp>
    <dsp:sp modelId="{8B099964-E551-45FC-80A8-4B236E8DD249}">
      <dsp:nvSpPr>
        <dsp:cNvPr id="0" name=""/>
        <dsp:cNvSpPr/>
      </dsp:nvSpPr>
      <dsp:spPr>
        <a:xfrm>
          <a:off x="4112080" y="2483162"/>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4C632-C143-4B28-843E-E402725A11CD}">
      <dsp:nvSpPr>
        <dsp:cNvPr id="0" name=""/>
        <dsp:cNvSpPr/>
      </dsp:nvSpPr>
      <dsp:spPr>
        <a:xfrm>
          <a:off x="4112080" y="2483162"/>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0CECD5-A70A-4EDF-85F2-29328CDDB63A}">
      <dsp:nvSpPr>
        <dsp:cNvPr id="0" name=""/>
        <dsp:cNvSpPr/>
      </dsp:nvSpPr>
      <dsp:spPr>
        <a:xfrm>
          <a:off x="3847441" y="2578433"/>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847441" y="2578433"/>
        <a:ext cx="1058558" cy="338738"/>
      </dsp:txXfrm>
    </dsp:sp>
    <dsp:sp modelId="{0CDDEADD-C650-4D0B-8388-AC87F1ABCD32}">
      <dsp:nvSpPr>
        <dsp:cNvPr id="0" name=""/>
        <dsp:cNvSpPr/>
      </dsp:nvSpPr>
      <dsp:spPr>
        <a:xfrm>
          <a:off x="4112080" y="3234739"/>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B1A485-0379-4151-80D0-1DD94F602F90}">
      <dsp:nvSpPr>
        <dsp:cNvPr id="0" name=""/>
        <dsp:cNvSpPr/>
      </dsp:nvSpPr>
      <dsp:spPr>
        <a:xfrm>
          <a:off x="4112080" y="3234739"/>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D70817-3CDE-4215-8D32-F6DD10D4B2C3}">
      <dsp:nvSpPr>
        <dsp:cNvPr id="0" name=""/>
        <dsp:cNvSpPr/>
      </dsp:nvSpPr>
      <dsp:spPr>
        <a:xfrm>
          <a:off x="3847441" y="3330009"/>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Alton Lo</a:t>
          </a:r>
        </a:p>
      </dsp:txBody>
      <dsp:txXfrm>
        <a:off x="3847441" y="3330009"/>
        <a:ext cx="1058558" cy="338738"/>
      </dsp:txXfrm>
    </dsp:sp>
    <dsp:sp modelId="{7D35D7BC-B923-492E-8761-3ED02AD8C6FB}">
      <dsp:nvSpPr>
        <dsp:cNvPr id="0" name=""/>
        <dsp:cNvSpPr/>
      </dsp:nvSpPr>
      <dsp:spPr>
        <a:xfrm>
          <a:off x="4800143" y="3986315"/>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59BB78-D745-4018-A39B-AF793CDFFAF2}">
      <dsp:nvSpPr>
        <dsp:cNvPr id="0" name=""/>
        <dsp:cNvSpPr/>
      </dsp:nvSpPr>
      <dsp:spPr>
        <a:xfrm>
          <a:off x="4800143" y="3986315"/>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085F6D-5060-4207-9648-260CD7D3CAF6}">
      <dsp:nvSpPr>
        <dsp:cNvPr id="0" name=""/>
        <dsp:cNvSpPr/>
      </dsp:nvSpPr>
      <dsp:spPr>
        <a:xfrm>
          <a:off x="4535504" y="4081585"/>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Alejandro W.</a:t>
          </a:r>
        </a:p>
      </dsp:txBody>
      <dsp:txXfrm>
        <a:off x="4535504" y="4081585"/>
        <a:ext cx="1058558" cy="338738"/>
      </dsp:txXfrm>
    </dsp:sp>
    <dsp:sp modelId="{64D11CA3-1972-4401-BE7B-17E57F79A4BA}">
      <dsp:nvSpPr>
        <dsp:cNvPr id="0" name=""/>
        <dsp:cNvSpPr/>
      </dsp:nvSpPr>
      <dsp:spPr>
        <a:xfrm>
          <a:off x="4800143" y="4737891"/>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D71B38-2CDE-48D3-A793-ED9FE1BE8924}">
      <dsp:nvSpPr>
        <dsp:cNvPr id="0" name=""/>
        <dsp:cNvSpPr/>
      </dsp:nvSpPr>
      <dsp:spPr>
        <a:xfrm>
          <a:off x="4800143" y="4737891"/>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3D73C5-6E90-48DE-A33E-FA24A00FF758}">
      <dsp:nvSpPr>
        <dsp:cNvPr id="0" name=""/>
        <dsp:cNvSpPr/>
      </dsp:nvSpPr>
      <dsp:spPr>
        <a:xfrm>
          <a:off x="4535504" y="4833161"/>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Peter H.</a:t>
          </a:r>
        </a:p>
      </dsp:txBody>
      <dsp:txXfrm>
        <a:off x="4535504" y="4833161"/>
        <a:ext cx="1058558" cy="338738"/>
      </dsp:txXfrm>
    </dsp:sp>
    <dsp:sp modelId="{64C1F6D7-BF5E-4638-9DD3-41ABDA1A0CE2}">
      <dsp:nvSpPr>
        <dsp:cNvPr id="0" name=""/>
        <dsp:cNvSpPr/>
      </dsp:nvSpPr>
      <dsp:spPr>
        <a:xfrm>
          <a:off x="4800143" y="5489467"/>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91FD05-F251-4D78-AA71-D9ACC45B9D0B}">
      <dsp:nvSpPr>
        <dsp:cNvPr id="0" name=""/>
        <dsp:cNvSpPr/>
      </dsp:nvSpPr>
      <dsp:spPr>
        <a:xfrm>
          <a:off x="4800143" y="5489467"/>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D9E498-F9CD-4A38-96AA-6AAFCB6E58A6}">
      <dsp:nvSpPr>
        <dsp:cNvPr id="0" name=""/>
        <dsp:cNvSpPr/>
      </dsp:nvSpPr>
      <dsp:spPr>
        <a:xfrm>
          <a:off x="4535504" y="5584738"/>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Harold H.</a:t>
          </a:r>
        </a:p>
      </dsp:txBody>
      <dsp:txXfrm>
        <a:off x="4535504" y="5584738"/>
        <a:ext cx="1058558" cy="338738"/>
      </dsp:txXfrm>
    </dsp:sp>
    <dsp:sp modelId="{58BB2A54-B769-4A38-A8F9-70743F9EC6FC}">
      <dsp:nvSpPr>
        <dsp:cNvPr id="0" name=""/>
        <dsp:cNvSpPr/>
      </dsp:nvSpPr>
      <dsp:spPr>
        <a:xfrm>
          <a:off x="5392936" y="1731586"/>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B69A5A-E555-402D-9225-DE677343221D}">
      <dsp:nvSpPr>
        <dsp:cNvPr id="0" name=""/>
        <dsp:cNvSpPr/>
      </dsp:nvSpPr>
      <dsp:spPr>
        <a:xfrm>
          <a:off x="5392936" y="1731586"/>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568984-AFF4-4811-91F6-1F0DA8790FD2}">
      <dsp:nvSpPr>
        <dsp:cNvPr id="0" name=""/>
        <dsp:cNvSpPr/>
      </dsp:nvSpPr>
      <dsp:spPr>
        <a:xfrm>
          <a:off x="5128296" y="1826856"/>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Systems Engineering</a:t>
          </a:r>
        </a:p>
      </dsp:txBody>
      <dsp:txXfrm>
        <a:off x="5128296" y="1826856"/>
        <a:ext cx="1058558" cy="338738"/>
      </dsp:txXfrm>
    </dsp:sp>
    <dsp:sp modelId="{A79FAC4A-F54A-49D9-9FD5-1BC2F4A73C39}">
      <dsp:nvSpPr>
        <dsp:cNvPr id="0" name=""/>
        <dsp:cNvSpPr/>
      </dsp:nvSpPr>
      <dsp:spPr>
        <a:xfrm>
          <a:off x="5392936" y="2483162"/>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1DBC15-6802-4C13-9F79-0AA41C161FF2}">
      <dsp:nvSpPr>
        <dsp:cNvPr id="0" name=""/>
        <dsp:cNvSpPr/>
      </dsp:nvSpPr>
      <dsp:spPr>
        <a:xfrm>
          <a:off x="5392936" y="2483162"/>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4E21CF-92CA-4F34-B824-0FC40D8C521B}">
      <dsp:nvSpPr>
        <dsp:cNvPr id="0" name=""/>
        <dsp:cNvSpPr/>
      </dsp:nvSpPr>
      <dsp:spPr>
        <a:xfrm>
          <a:off x="5128296" y="2578433"/>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128296" y="2578433"/>
        <a:ext cx="1058558" cy="338738"/>
      </dsp:txXfrm>
    </dsp:sp>
    <dsp:sp modelId="{151E8A9C-A666-4854-983D-0E440D2C9D2E}">
      <dsp:nvSpPr>
        <dsp:cNvPr id="0" name=""/>
        <dsp:cNvSpPr/>
      </dsp:nvSpPr>
      <dsp:spPr>
        <a:xfrm>
          <a:off x="5392936" y="3234739"/>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20F415-B931-4768-9692-EC57D3EE55BF}">
      <dsp:nvSpPr>
        <dsp:cNvPr id="0" name=""/>
        <dsp:cNvSpPr/>
      </dsp:nvSpPr>
      <dsp:spPr>
        <a:xfrm>
          <a:off x="5392936" y="3234739"/>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6B545-A9F1-4485-8676-16FC7CEEF362}">
      <dsp:nvSpPr>
        <dsp:cNvPr id="0" name=""/>
        <dsp:cNvSpPr/>
      </dsp:nvSpPr>
      <dsp:spPr>
        <a:xfrm>
          <a:off x="5128296" y="3330009"/>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Peter Ho</a:t>
          </a:r>
        </a:p>
      </dsp:txBody>
      <dsp:txXfrm>
        <a:off x="5128296" y="3330009"/>
        <a:ext cx="1058558" cy="338738"/>
      </dsp:txXfrm>
    </dsp:sp>
    <dsp:sp modelId="{534F83E1-918D-4E06-9656-EECD76D1B15B}">
      <dsp:nvSpPr>
        <dsp:cNvPr id="0" name=""/>
        <dsp:cNvSpPr/>
      </dsp:nvSpPr>
      <dsp:spPr>
        <a:xfrm>
          <a:off x="6080998" y="3986315"/>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23AA86-85CF-4E0C-B4C2-23B104DC8BAE}">
      <dsp:nvSpPr>
        <dsp:cNvPr id="0" name=""/>
        <dsp:cNvSpPr/>
      </dsp:nvSpPr>
      <dsp:spPr>
        <a:xfrm>
          <a:off x="6080998" y="3986315"/>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06CD9-B4C8-4FD4-AA72-14A99EBF1EA0}">
      <dsp:nvSpPr>
        <dsp:cNvPr id="0" name=""/>
        <dsp:cNvSpPr/>
      </dsp:nvSpPr>
      <dsp:spPr>
        <a:xfrm>
          <a:off x="5816359" y="4081585"/>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Eric R.</a:t>
          </a:r>
        </a:p>
      </dsp:txBody>
      <dsp:txXfrm>
        <a:off x="5816359" y="4081585"/>
        <a:ext cx="1058558" cy="338738"/>
      </dsp:txXfrm>
    </dsp:sp>
    <dsp:sp modelId="{568808A4-E89C-4342-A3D8-294D686700C7}">
      <dsp:nvSpPr>
        <dsp:cNvPr id="0" name=""/>
        <dsp:cNvSpPr/>
      </dsp:nvSpPr>
      <dsp:spPr>
        <a:xfrm>
          <a:off x="6080998" y="4737891"/>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C3ACFA-D573-482D-A302-3A454A1B7F17}">
      <dsp:nvSpPr>
        <dsp:cNvPr id="0" name=""/>
        <dsp:cNvSpPr/>
      </dsp:nvSpPr>
      <dsp:spPr>
        <a:xfrm>
          <a:off x="6080998" y="4737891"/>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AE73D7-D6A5-41F2-87E6-0FC4931535BE}">
      <dsp:nvSpPr>
        <dsp:cNvPr id="0" name=""/>
        <dsp:cNvSpPr/>
      </dsp:nvSpPr>
      <dsp:spPr>
        <a:xfrm>
          <a:off x="5816359" y="4833161"/>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Rene H.</a:t>
          </a:r>
        </a:p>
      </dsp:txBody>
      <dsp:txXfrm>
        <a:off x="5816359" y="4833161"/>
        <a:ext cx="1058558" cy="338738"/>
      </dsp:txXfrm>
    </dsp:sp>
    <dsp:sp modelId="{0F680335-FEEF-4320-A672-C9C753A7DE14}">
      <dsp:nvSpPr>
        <dsp:cNvPr id="0" name=""/>
        <dsp:cNvSpPr/>
      </dsp:nvSpPr>
      <dsp:spPr>
        <a:xfrm>
          <a:off x="6080998" y="5489467"/>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CDB4E-1DEF-4018-A6DF-C293C3723EB5}">
      <dsp:nvSpPr>
        <dsp:cNvPr id="0" name=""/>
        <dsp:cNvSpPr/>
      </dsp:nvSpPr>
      <dsp:spPr>
        <a:xfrm>
          <a:off x="6080998" y="5489467"/>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6FD30-2ECE-44F6-9D92-DED21E5B5E08}">
      <dsp:nvSpPr>
        <dsp:cNvPr id="0" name=""/>
        <dsp:cNvSpPr/>
      </dsp:nvSpPr>
      <dsp:spPr>
        <a:xfrm>
          <a:off x="5816359" y="5584738"/>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Francisco S.</a:t>
          </a:r>
        </a:p>
      </dsp:txBody>
      <dsp:txXfrm>
        <a:off x="5816359" y="5584738"/>
        <a:ext cx="1058558" cy="338738"/>
      </dsp:txXfrm>
    </dsp:sp>
    <dsp:sp modelId="{3ED52226-3A89-4631-8657-A46CA525A221}">
      <dsp:nvSpPr>
        <dsp:cNvPr id="0" name=""/>
        <dsp:cNvSpPr/>
      </dsp:nvSpPr>
      <dsp:spPr>
        <a:xfrm>
          <a:off x="6673791" y="1731586"/>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1CFFEE-9F28-4E65-B344-EAA33670CA40}">
      <dsp:nvSpPr>
        <dsp:cNvPr id="0" name=""/>
        <dsp:cNvSpPr/>
      </dsp:nvSpPr>
      <dsp:spPr>
        <a:xfrm>
          <a:off x="6673791" y="1731586"/>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1D6485-5A8E-414A-83EF-F3D7FDEE75E3}">
      <dsp:nvSpPr>
        <dsp:cNvPr id="0" name=""/>
        <dsp:cNvSpPr/>
      </dsp:nvSpPr>
      <dsp:spPr>
        <a:xfrm>
          <a:off x="6409152" y="1826856"/>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Thermal</a:t>
          </a:r>
        </a:p>
      </dsp:txBody>
      <dsp:txXfrm>
        <a:off x="6409152" y="1826856"/>
        <a:ext cx="1058558" cy="338738"/>
      </dsp:txXfrm>
    </dsp:sp>
    <dsp:sp modelId="{CD24A4A4-A6C2-4453-8D59-329E580D006F}">
      <dsp:nvSpPr>
        <dsp:cNvPr id="0" name=""/>
        <dsp:cNvSpPr/>
      </dsp:nvSpPr>
      <dsp:spPr>
        <a:xfrm>
          <a:off x="6673791" y="2483162"/>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469994-8A8A-4094-A9DF-4C7D9D41E38B}">
      <dsp:nvSpPr>
        <dsp:cNvPr id="0" name=""/>
        <dsp:cNvSpPr/>
      </dsp:nvSpPr>
      <dsp:spPr>
        <a:xfrm>
          <a:off x="6673791" y="2483162"/>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C06D29-B6CE-4033-BE67-C0BBFDA519B2}">
      <dsp:nvSpPr>
        <dsp:cNvPr id="0" name=""/>
        <dsp:cNvSpPr/>
      </dsp:nvSpPr>
      <dsp:spPr>
        <a:xfrm>
          <a:off x="6409152" y="2578433"/>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409152" y="2578433"/>
        <a:ext cx="1058558" cy="338738"/>
      </dsp:txXfrm>
    </dsp:sp>
    <dsp:sp modelId="{2875B8AC-18D3-4B90-BAD1-3C278D16A665}">
      <dsp:nvSpPr>
        <dsp:cNvPr id="0" name=""/>
        <dsp:cNvSpPr/>
      </dsp:nvSpPr>
      <dsp:spPr>
        <a:xfrm>
          <a:off x="6673791" y="3234739"/>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2FAB4-C241-438A-A080-491B3C931809}">
      <dsp:nvSpPr>
        <dsp:cNvPr id="0" name=""/>
        <dsp:cNvSpPr/>
      </dsp:nvSpPr>
      <dsp:spPr>
        <a:xfrm>
          <a:off x="6673791" y="3234739"/>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7209BA-96D3-451B-9E5B-A5DF7807B49B}">
      <dsp:nvSpPr>
        <dsp:cNvPr id="0" name=""/>
        <dsp:cNvSpPr/>
      </dsp:nvSpPr>
      <dsp:spPr>
        <a:xfrm>
          <a:off x="6409152" y="3330009"/>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Harold Hernandez</a:t>
          </a:r>
        </a:p>
      </dsp:txBody>
      <dsp:txXfrm>
        <a:off x="6409152" y="3330009"/>
        <a:ext cx="1058558" cy="338738"/>
      </dsp:txXfrm>
    </dsp:sp>
    <dsp:sp modelId="{AE89F7AE-910A-4E9E-998C-DF52941489EF}">
      <dsp:nvSpPr>
        <dsp:cNvPr id="0" name=""/>
        <dsp:cNvSpPr/>
      </dsp:nvSpPr>
      <dsp:spPr>
        <a:xfrm>
          <a:off x="7361854" y="3986315"/>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0CB0C8-456E-4D05-BD84-70B6F042F972}">
      <dsp:nvSpPr>
        <dsp:cNvPr id="0" name=""/>
        <dsp:cNvSpPr/>
      </dsp:nvSpPr>
      <dsp:spPr>
        <a:xfrm>
          <a:off x="7361854" y="3986315"/>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45C6B3-B5BE-4F7B-B38D-14C2C1FDF383}">
      <dsp:nvSpPr>
        <dsp:cNvPr id="0" name=""/>
        <dsp:cNvSpPr/>
      </dsp:nvSpPr>
      <dsp:spPr>
        <a:xfrm>
          <a:off x="7097214" y="4081585"/>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Rene H.</a:t>
          </a:r>
        </a:p>
      </dsp:txBody>
      <dsp:txXfrm>
        <a:off x="7097214" y="4081585"/>
        <a:ext cx="1058558" cy="338738"/>
      </dsp:txXfrm>
    </dsp:sp>
    <dsp:sp modelId="{E8BB313E-3D59-4456-ADAE-C970BBB61A66}">
      <dsp:nvSpPr>
        <dsp:cNvPr id="0" name=""/>
        <dsp:cNvSpPr/>
      </dsp:nvSpPr>
      <dsp:spPr>
        <a:xfrm>
          <a:off x="7954646" y="1731586"/>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DBB352-03D4-43C1-940E-B7D4CB5753F4}">
      <dsp:nvSpPr>
        <dsp:cNvPr id="0" name=""/>
        <dsp:cNvSpPr/>
      </dsp:nvSpPr>
      <dsp:spPr>
        <a:xfrm>
          <a:off x="7954646" y="1731586"/>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488F4F-94EA-4B25-BB49-A2584157BDA0}">
      <dsp:nvSpPr>
        <dsp:cNvPr id="0" name=""/>
        <dsp:cNvSpPr/>
      </dsp:nvSpPr>
      <dsp:spPr>
        <a:xfrm>
          <a:off x="7690007" y="1826856"/>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Trajectory</a:t>
          </a:r>
        </a:p>
      </dsp:txBody>
      <dsp:txXfrm>
        <a:off x="7690007" y="1826856"/>
        <a:ext cx="1058558" cy="338738"/>
      </dsp:txXfrm>
    </dsp:sp>
    <dsp:sp modelId="{95CE1B62-B24C-4D38-844B-177709897BB7}">
      <dsp:nvSpPr>
        <dsp:cNvPr id="0" name=""/>
        <dsp:cNvSpPr/>
      </dsp:nvSpPr>
      <dsp:spPr>
        <a:xfrm>
          <a:off x="7954646" y="2483162"/>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D4D741-A7E9-4894-8205-54F9B41892E9}">
      <dsp:nvSpPr>
        <dsp:cNvPr id="0" name=""/>
        <dsp:cNvSpPr/>
      </dsp:nvSpPr>
      <dsp:spPr>
        <a:xfrm>
          <a:off x="7954646" y="2483162"/>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8602C2-D69F-48C4-86D7-0BC246694AF0}">
      <dsp:nvSpPr>
        <dsp:cNvPr id="0" name=""/>
        <dsp:cNvSpPr/>
      </dsp:nvSpPr>
      <dsp:spPr>
        <a:xfrm>
          <a:off x="7690007" y="2578433"/>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690007" y="2578433"/>
        <a:ext cx="1058558" cy="338738"/>
      </dsp:txXfrm>
    </dsp:sp>
    <dsp:sp modelId="{C964179C-662F-47AB-9390-4F31515400B4}">
      <dsp:nvSpPr>
        <dsp:cNvPr id="0" name=""/>
        <dsp:cNvSpPr/>
      </dsp:nvSpPr>
      <dsp:spPr>
        <a:xfrm>
          <a:off x="7954646" y="3234739"/>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200FE-8ADD-4D7C-A2F0-7FFB686A2F14}">
      <dsp:nvSpPr>
        <dsp:cNvPr id="0" name=""/>
        <dsp:cNvSpPr/>
      </dsp:nvSpPr>
      <dsp:spPr>
        <a:xfrm>
          <a:off x="7954646" y="3234739"/>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C19D7-2FEB-491D-A92D-B75704D72B43}">
      <dsp:nvSpPr>
        <dsp:cNvPr id="0" name=""/>
        <dsp:cNvSpPr/>
      </dsp:nvSpPr>
      <dsp:spPr>
        <a:xfrm>
          <a:off x="7690007" y="3330009"/>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Francisco Sanudo</a:t>
          </a:r>
        </a:p>
      </dsp:txBody>
      <dsp:txXfrm>
        <a:off x="7690007" y="3330009"/>
        <a:ext cx="1058558" cy="338738"/>
      </dsp:txXfrm>
    </dsp:sp>
    <dsp:sp modelId="{6F380B10-AF5D-4777-B436-1C5E2CFA5C0D}">
      <dsp:nvSpPr>
        <dsp:cNvPr id="0" name=""/>
        <dsp:cNvSpPr/>
      </dsp:nvSpPr>
      <dsp:spPr>
        <a:xfrm>
          <a:off x="8642709" y="3986315"/>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53366D-A330-4A7C-9DF9-5CBDB51487C7}">
      <dsp:nvSpPr>
        <dsp:cNvPr id="0" name=""/>
        <dsp:cNvSpPr/>
      </dsp:nvSpPr>
      <dsp:spPr>
        <a:xfrm>
          <a:off x="8642709" y="3986315"/>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D2A223-4B54-44B7-B309-0E247F1BDB29}">
      <dsp:nvSpPr>
        <dsp:cNvPr id="0" name=""/>
        <dsp:cNvSpPr/>
      </dsp:nvSpPr>
      <dsp:spPr>
        <a:xfrm>
          <a:off x="8378070" y="4081585"/>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Michael Q.</a:t>
          </a:r>
        </a:p>
      </dsp:txBody>
      <dsp:txXfrm>
        <a:off x="8378070" y="4081585"/>
        <a:ext cx="1058558" cy="338738"/>
      </dsp:txXfrm>
    </dsp:sp>
    <dsp:sp modelId="{3DD86FED-A6E2-44EA-81EF-A022E4357463}">
      <dsp:nvSpPr>
        <dsp:cNvPr id="0" name=""/>
        <dsp:cNvSpPr/>
      </dsp:nvSpPr>
      <dsp:spPr>
        <a:xfrm>
          <a:off x="8642709" y="4737891"/>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365CCC-DFDF-4CBE-81A9-7BC8965F7990}">
      <dsp:nvSpPr>
        <dsp:cNvPr id="0" name=""/>
        <dsp:cNvSpPr/>
      </dsp:nvSpPr>
      <dsp:spPr>
        <a:xfrm>
          <a:off x="8642709" y="4737891"/>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67083B-A8B4-4E67-A9A8-896C6E13045F}">
      <dsp:nvSpPr>
        <dsp:cNvPr id="0" name=""/>
        <dsp:cNvSpPr/>
      </dsp:nvSpPr>
      <dsp:spPr>
        <a:xfrm>
          <a:off x="8378070" y="4833161"/>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Rene H.</a:t>
          </a:r>
        </a:p>
      </dsp:txBody>
      <dsp:txXfrm>
        <a:off x="8378070" y="4833161"/>
        <a:ext cx="1058558" cy="338738"/>
      </dsp:txXfrm>
    </dsp:sp>
    <dsp:sp modelId="{72C5666F-E486-41BF-8943-B9CCC3FE266D}">
      <dsp:nvSpPr>
        <dsp:cNvPr id="0" name=""/>
        <dsp:cNvSpPr/>
      </dsp:nvSpPr>
      <dsp:spPr>
        <a:xfrm>
          <a:off x="9235502" y="1731586"/>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B4A66-9F34-473C-827B-4A2D45546D84}">
      <dsp:nvSpPr>
        <dsp:cNvPr id="0" name=""/>
        <dsp:cNvSpPr/>
      </dsp:nvSpPr>
      <dsp:spPr>
        <a:xfrm>
          <a:off x="9235502" y="1731586"/>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8E5570-8696-4393-9287-9B7DDD45C74D}">
      <dsp:nvSpPr>
        <dsp:cNvPr id="0" name=""/>
        <dsp:cNvSpPr/>
      </dsp:nvSpPr>
      <dsp:spPr>
        <a:xfrm>
          <a:off x="8970862" y="1826856"/>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Propulsion</a:t>
          </a:r>
        </a:p>
      </dsp:txBody>
      <dsp:txXfrm>
        <a:off x="8970862" y="1826856"/>
        <a:ext cx="1058558" cy="338738"/>
      </dsp:txXfrm>
    </dsp:sp>
    <dsp:sp modelId="{5732F605-2D00-4ADE-AA59-6D7E5000B82C}">
      <dsp:nvSpPr>
        <dsp:cNvPr id="0" name=""/>
        <dsp:cNvSpPr/>
      </dsp:nvSpPr>
      <dsp:spPr>
        <a:xfrm>
          <a:off x="9235502" y="2483162"/>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6D912A-AA46-4879-BB09-556F432610AA}">
      <dsp:nvSpPr>
        <dsp:cNvPr id="0" name=""/>
        <dsp:cNvSpPr/>
      </dsp:nvSpPr>
      <dsp:spPr>
        <a:xfrm>
          <a:off x="9235502" y="2483162"/>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680AFA-AE3E-48B8-BAF4-AA8C9BAE7AC2}">
      <dsp:nvSpPr>
        <dsp:cNvPr id="0" name=""/>
        <dsp:cNvSpPr/>
      </dsp:nvSpPr>
      <dsp:spPr>
        <a:xfrm>
          <a:off x="8970862" y="2578433"/>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970862" y="2578433"/>
        <a:ext cx="1058558" cy="338738"/>
      </dsp:txXfrm>
    </dsp:sp>
    <dsp:sp modelId="{756DD5E7-67FA-4175-A766-502588944791}">
      <dsp:nvSpPr>
        <dsp:cNvPr id="0" name=""/>
        <dsp:cNvSpPr/>
      </dsp:nvSpPr>
      <dsp:spPr>
        <a:xfrm>
          <a:off x="9235502" y="3234739"/>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7D56F2-98F2-4E5D-8EB3-A839664433FB}">
      <dsp:nvSpPr>
        <dsp:cNvPr id="0" name=""/>
        <dsp:cNvSpPr/>
      </dsp:nvSpPr>
      <dsp:spPr>
        <a:xfrm>
          <a:off x="9235502" y="3234739"/>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BA419F-C555-4D53-8656-5E71A97A8DA8}">
      <dsp:nvSpPr>
        <dsp:cNvPr id="0" name=""/>
        <dsp:cNvSpPr/>
      </dsp:nvSpPr>
      <dsp:spPr>
        <a:xfrm>
          <a:off x="8970862" y="3330009"/>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Rene J. Holmes II</a:t>
          </a:r>
        </a:p>
      </dsp:txBody>
      <dsp:txXfrm>
        <a:off x="8970862" y="3330009"/>
        <a:ext cx="1058558" cy="338738"/>
      </dsp:txXfrm>
    </dsp:sp>
    <dsp:sp modelId="{6A37C9B5-995C-4CC1-8A03-AA512EF6F584}">
      <dsp:nvSpPr>
        <dsp:cNvPr id="0" name=""/>
        <dsp:cNvSpPr/>
      </dsp:nvSpPr>
      <dsp:spPr>
        <a:xfrm>
          <a:off x="9923564" y="3986315"/>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3A1880-9C95-4F3A-81B7-E1AA8AE3D52C}">
      <dsp:nvSpPr>
        <dsp:cNvPr id="0" name=""/>
        <dsp:cNvSpPr/>
      </dsp:nvSpPr>
      <dsp:spPr>
        <a:xfrm>
          <a:off x="9923564" y="3986315"/>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AF9B6A-9947-40AF-8893-05B4C9B9E441}">
      <dsp:nvSpPr>
        <dsp:cNvPr id="0" name=""/>
        <dsp:cNvSpPr/>
      </dsp:nvSpPr>
      <dsp:spPr>
        <a:xfrm>
          <a:off x="9658925" y="4081585"/>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Peter H.</a:t>
          </a:r>
        </a:p>
      </dsp:txBody>
      <dsp:txXfrm>
        <a:off x="9658925" y="4081585"/>
        <a:ext cx="1058558" cy="338738"/>
      </dsp:txXfrm>
    </dsp:sp>
    <dsp:sp modelId="{2533B9E7-9943-455F-AB22-D31234F6F6C5}">
      <dsp:nvSpPr>
        <dsp:cNvPr id="0" name=""/>
        <dsp:cNvSpPr/>
      </dsp:nvSpPr>
      <dsp:spPr>
        <a:xfrm>
          <a:off x="9923564" y="4737891"/>
          <a:ext cx="529279" cy="529279"/>
        </a:xfrm>
        <a:prstGeom prst="arc">
          <a:avLst>
            <a:gd name="adj1" fmla="val 13200000"/>
            <a:gd name="adj2" fmla="val 192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0CD50B-7199-4D38-A61F-BA899150E94D}">
      <dsp:nvSpPr>
        <dsp:cNvPr id="0" name=""/>
        <dsp:cNvSpPr/>
      </dsp:nvSpPr>
      <dsp:spPr>
        <a:xfrm>
          <a:off x="9923564" y="4737891"/>
          <a:ext cx="529279" cy="529279"/>
        </a:xfrm>
        <a:prstGeom prst="arc">
          <a:avLst>
            <a:gd name="adj1" fmla="val 2400000"/>
            <a:gd name="adj2" fmla="val 84000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12A0FF-348E-4351-AB88-CC7DD2636A72}">
      <dsp:nvSpPr>
        <dsp:cNvPr id="0" name=""/>
        <dsp:cNvSpPr/>
      </dsp:nvSpPr>
      <dsp:spPr>
        <a:xfrm>
          <a:off x="9658925" y="4833161"/>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Eric R.</a:t>
          </a:r>
        </a:p>
      </dsp:txBody>
      <dsp:txXfrm>
        <a:off x="9658925" y="4833161"/>
        <a:ext cx="1058558" cy="338738"/>
      </dsp:txXfrm>
    </dsp:sp>
    <dsp:sp modelId="{EB44A3B1-4981-45BF-BFD7-43E3DC928B5E}">
      <dsp:nvSpPr>
        <dsp:cNvPr id="0" name=""/>
        <dsp:cNvSpPr/>
      </dsp:nvSpPr>
      <dsp:spPr>
        <a:xfrm>
          <a:off x="5568741" y="962341"/>
          <a:ext cx="529279" cy="529279"/>
        </a:xfrm>
        <a:prstGeom prst="arc">
          <a:avLst>
            <a:gd name="adj1" fmla="val 13200000"/>
            <a:gd name="adj2" fmla="val 19200000"/>
          </a:avLst>
        </a:prstGeom>
        <a:noFill/>
        <a:ln w="15875" cap="flat" cmpd="sng" algn="ctr">
          <a:noFill/>
          <a:prstDash val="solid"/>
        </a:ln>
        <a:effectLst/>
      </dsp:spPr>
      <dsp:style>
        <a:lnRef idx="2">
          <a:scrgbClr r="0" g="0" b="0"/>
        </a:lnRef>
        <a:fillRef idx="0">
          <a:scrgbClr r="0" g="0" b="0"/>
        </a:fillRef>
        <a:effectRef idx="0">
          <a:scrgbClr r="0" g="0" b="0"/>
        </a:effectRef>
        <a:fontRef idx="minor"/>
      </dsp:style>
    </dsp:sp>
    <dsp:sp modelId="{22E857F9-3E6F-471A-9E5E-2C6DE6927BC1}">
      <dsp:nvSpPr>
        <dsp:cNvPr id="0" name=""/>
        <dsp:cNvSpPr/>
      </dsp:nvSpPr>
      <dsp:spPr>
        <a:xfrm>
          <a:off x="5568741" y="962341"/>
          <a:ext cx="529279" cy="529279"/>
        </a:xfrm>
        <a:prstGeom prst="arc">
          <a:avLst>
            <a:gd name="adj1" fmla="val 2400000"/>
            <a:gd name="adj2" fmla="val 8400000"/>
          </a:avLst>
        </a:prstGeom>
        <a:noFill/>
        <a:ln w="15875" cap="flat" cmpd="sng" algn="ctr">
          <a:noFill/>
          <a:prstDash val="solid"/>
        </a:ln>
        <a:effectLst/>
      </dsp:spPr>
      <dsp:style>
        <a:lnRef idx="2">
          <a:scrgbClr r="0" g="0" b="0"/>
        </a:lnRef>
        <a:fillRef idx="0">
          <a:scrgbClr r="0" g="0" b="0"/>
        </a:fillRef>
        <a:effectRef idx="0">
          <a:scrgbClr r="0" g="0" b="0"/>
        </a:effectRef>
        <a:fontRef idx="minor"/>
      </dsp:style>
    </dsp:sp>
    <dsp:sp modelId="{0B0F9F3D-47D7-410E-8153-2FB42803533A}">
      <dsp:nvSpPr>
        <dsp:cNvPr id="0" name=""/>
        <dsp:cNvSpPr/>
      </dsp:nvSpPr>
      <dsp:spPr>
        <a:xfrm>
          <a:off x="5304102" y="1057611"/>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Deputy</a:t>
          </a:r>
        </a:p>
      </dsp:txBody>
      <dsp:txXfrm>
        <a:off x="5304102" y="1057611"/>
        <a:ext cx="1058558" cy="338738"/>
      </dsp:txXfrm>
    </dsp:sp>
    <dsp:sp modelId="{7BB03465-DE11-48D6-8C1C-22B982E4B369}">
      <dsp:nvSpPr>
        <dsp:cNvPr id="0" name=""/>
        <dsp:cNvSpPr/>
      </dsp:nvSpPr>
      <dsp:spPr>
        <a:xfrm>
          <a:off x="5842135" y="199316"/>
          <a:ext cx="529279" cy="529279"/>
        </a:xfrm>
        <a:prstGeom prst="arc">
          <a:avLst>
            <a:gd name="adj1" fmla="val 13200000"/>
            <a:gd name="adj2" fmla="val 19200000"/>
          </a:avLst>
        </a:prstGeom>
        <a:noFill/>
        <a:ln w="15875" cap="flat" cmpd="sng" algn="ctr">
          <a:noFill/>
          <a:prstDash val="solid"/>
        </a:ln>
        <a:effectLst/>
      </dsp:spPr>
      <dsp:style>
        <a:lnRef idx="2">
          <a:scrgbClr r="0" g="0" b="0"/>
        </a:lnRef>
        <a:fillRef idx="0">
          <a:scrgbClr r="0" g="0" b="0"/>
        </a:fillRef>
        <a:effectRef idx="0">
          <a:scrgbClr r="0" g="0" b="0"/>
        </a:effectRef>
        <a:fontRef idx="minor"/>
      </dsp:style>
    </dsp:sp>
    <dsp:sp modelId="{97DC199A-E4E5-4759-BDA7-FA53FC40CD7C}">
      <dsp:nvSpPr>
        <dsp:cNvPr id="0" name=""/>
        <dsp:cNvSpPr/>
      </dsp:nvSpPr>
      <dsp:spPr>
        <a:xfrm>
          <a:off x="5842135" y="199316"/>
          <a:ext cx="529279" cy="529279"/>
        </a:xfrm>
        <a:prstGeom prst="arc">
          <a:avLst>
            <a:gd name="adj1" fmla="val 2400000"/>
            <a:gd name="adj2" fmla="val 8400000"/>
          </a:avLst>
        </a:prstGeom>
        <a:noFill/>
        <a:ln w="15875" cap="flat" cmpd="sng" algn="ctr">
          <a:noFill/>
          <a:prstDash val="solid"/>
        </a:ln>
        <a:effectLst/>
      </dsp:spPr>
      <dsp:style>
        <a:lnRef idx="2">
          <a:scrgbClr r="0" g="0" b="0"/>
        </a:lnRef>
        <a:fillRef idx="0">
          <a:scrgbClr r="0" g="0" b="0"/>
        </a:fillRef>
        <a:effectRef idx="0">
          <a:scrgbClr r="0" g="0" b="0"/>
        </a:effectRef>
        <a:fontRef idx="minor"/>
      </dsp:style>
    </dsp:sp>
    <dsp:sp modelId="{B367116E-5379-4180-B623-5DF3FA4623D6}">
      <dsp:nvSpPr>
        <dsp:cNvPr id="0" name=""/>
        <dsp:cNvSpPr/>
      </dsp:nvSpPr>
      <dsp:spPr>
        <a:xfrm>
          <a:off x="5577495" y="294586"/>
          <a:ext cx="1058558" cy="338738"/>
        </a:xfrm>
        <a:prstGeom prst="rect">
          <a:avLst/>
        </a:prstGeom>
        <a:noFill/>
        <a:ln w="12700" cap="flat" cmpd="sng" algn="ctr">
          <a:noFill/>
          <a:prstDash val="solid"/>
        </a:ln>
        <a:effectLst>
          <a:outerShdw blurRad="38100" dist="25400" dir="2700000" algn="br" rotWithShape="0">
            <a:srgbClr val="000000">
              <a:alpha val="60000"/>
            </a:srgbClr>
          </a:outerShdw>
        </a:effectLst>
        <a:sp3d/>
      </dsp:spPr>
      <dsp:style>
        <a:lnRef idx="1">
          <a:scrgbClr r="0" g="0" b="0"/>
        </a:lnRef>
        <a:fillRef idx="1">
          <a:scrgbClr r="0" g="0" b="0"/>
        </a:fillRef>
        <a:effectRef idx="2">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Project Manager</a:t>
          </a:r>
        </a:p>
      </dsp:txBody>
      <dsp:txXfrm>
        <a:off x="5577495" y="294586"/>
        <a:ext cx="1058558" cy="338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DFC05-152E-4B10-9945-7E50D81F957A}">
      <dsp:nvSpPr>
        <dsp:cNvPr id="0" name=""/>
        <dsp:cNvSpPr/>
      </dsp:nvSpPr>
      <dsp:spPr>
        <a:xfrm>
          <a:off x="9697513" y="1490598"/>
          <a:ext cx="184394" cy="3183885"/>
        </a:xfrm>
        <a:custGeom>
          <a:avLst/>
          <a:gdLst/>
          <a:ahLst/>
          <a:cxnLst/>
          <a:rect l="0" t="0" r="0" b="0"/>
          <a:pathLst>
            <a:path>
              <a:moveTo>
                <a:pt x="0" y="0"/>
              </a:moveTo>
              <a:lnTo>
                <a:pt x="0" y="3183885"/>
              </a:lnTo>
              <a:lnTo>
                <a:pt x="184394" y="3183885"/>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1B2ACE-875C-4AD9-8814-DB44F6B078B2}">
      <dsp:nvSpPr>
        <dsp:cNvPr id="0" name=""/>
        <dsp:cNvSpPr/>
      </dsp:nvSpPr>
      <dsp:spPr>
        <a:xfrm>
          <a:off x="9697513" y="1490598"/>
          <a:ext cx="184394" cy="2311083"/>
        </a:xfrm>
        <a:custGeom>
          <a:avLst/>
          <a:gdLst/>
          <a:ahLst/>
          <a:cxnLst/>
          <a:rect l="0" t="0" r="0" b="0"/>
          <a:pathLst>
            <a:path>
              <a:moveTo>
                <a:pt x="0" y="0"/>
              </a:moveTo>
              <a:lnTo>
                <a:pt x="0" y="2311083"/>
              </a:lnTo>
              <a:lnTo>
                <a:pt x="184394" y="2311083"/>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FAA0A4-268F-466B-92EC-073BA65D803B}">
      <dsp:nvSpPr>
        <dsp:cNvPr id="0" name=""/>
        <dsp:cNvSpPr/>
      </dsp:nvSpPr>
      <dsp:spPr>
        <a:xfrm>
          <a:off x="9697513" y="1490598"/>
          <a:ext cx="184394" cy="1438280"/>
        </a:xfrm>
        <a:custGeom>
          <a:avLst/>
          <a:gdLst/>
          <a:ahLst/>
          <a:cxnLst/>
          <a:rect l="0" t="0" r="0" b="0"/>
          <a:pathLst>
            <a:path>
              <a:moveTo>
                <a:pt x="0" y="0"/>
              </a:moveTo>
              <a:lnTo>
                <a:pt x="0" y="1438280"/>
              </a:lnTo>
              <a:lnTo>
                <a:pt x="184394" y="1438280"/>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35E64E-2D2A-4084-A730-3749A04E3FBD}">
      <dsp:nvSpPr>
        <dsp:cNvPr id="0" name=""/>
        <dsp:cNvSpPr/>
      </dsp:nvSpPr>
      <dsp:spPr>
        <a:xfrm>
          <a:off x="9697513" y="1490598"/>
          <a:ext cx="184394" cy="565477"/>
        </a:xfrm>
        <a:custGeom>
          <a:avLst/>
          <a:gdLst/>
          <a:ahLst/>
          <a:cxnLst/>
          <a:rect l="0" t="0" r="0" b="0"/>
          <a:pathLst>
            <a:path>
              <a:moveTo>
                <a:pt x="0" y="0"/>
              </a:moveTo>
              <a:lnTo>
                <a:pt x="0" y="565477"/>
              </a:lnTo>
              <a:lnTo>
                <a:pt x="184394" y="565477"/>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C5ECFA-AEA7-428D-81B0-29AC447FE35F}">
      <dsp:nvSpPr>
        <dsp:cNvPr id="0" name=""/>
        <dsp:cNvSpPr/>
      </dsp:nvSpPr>
      <dsp:spPr>
        <a:xfrm>
          <a:off x="5726876" y="617795"/>
          <a:ext cx="4462357" cy="258152"/>
        </a:xfrm>
        <a:custGeom>
          <a:avLst/>
          <a:gdLst/>
          <a:ahLst/>
          <a:cxnLst/>
          <a:rect l="0" t="0" r="0" b="0"/>
          <a:pathLst>
            <a:path>
              <a:moveTo>
                <a:pt x="0" y="0"/>
              </a:moveTo>
              <a:lnTo>
                <a:pt x="0" y="129076"/>
              </a:lnTo>
              <a:lnTo>
                <a:pt x="4462357" y="129076"/>
              </a:lnTo>
              <a:lnTo>
                <a:pt x="4462357" y="258152"/>
              </a:lnTo>
            </a:path>
          </a:pathLst>
        </a:cu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9A088F-05DA-477D-BF2B-08E55930A34B}">
      <dsp:nvSpPr>
        <dsp:cNvPr id="0" name=""/>
        <dsp:cNvSpPr/>
      </dsp:nvSpPr>
      <dsp:spPr>
        <a:xfrm>
          <a:off x="8210061" y="1490598"/>
          <a:ext cx="184394" cy="1438280"/>
        </a:xfrm>
        <a:custGeom>
          <a:avLst/>
          <a:gdLst/>
          <a:ahLst/>
          <a:cxnLst/>
          <a:rect l="0" t="0" r="0" b="0"/>
          <a:pathLst>
            <a:path>
              <a:moveTo>
                <a:pt x="0" y="0"/>
              </a:moveTo>
              <a:lnTo>
                <a:pt x="0" y="1438280"/>
              </a:lnTo>
              <a:lnTo>
                <a:pt x="184394" y="1438280"/>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989D92-8CC1-4E30-9B03-97D8FF3AF5D6}">
      <dsp:nvSpPr>
        <dsp:cNvPr id="0" name=""/>
        <dsp:cNvSpPr/>
      </dsp:nvSpPr>
      <dsp:spPr>
        <a:xfrm>
          <a:off x="8210061" y="1490598"/>
          <a:ext cx="184394" cy="565477"/>
        </a:xfrm>
        <a:custGeom>
          <a:avLst/>
          <a:gdLst/>
          <a:ahLst/>
          <a:cxnLst/>
          <a:rect l="0" t="0" r="0" b="0"/>
          <a:pathLst>
            <a:path>
              <a:moveTo>
                <a:pt x="0" y="0"/>
              </a:moveTo>
              <a:lnTo>
                <a:pt x="0" y="565477"/>
              </a:lnTo>
              <a:lnTo>
                <a:pt x="184394" y="565477"/>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31CA9C-1D29-4A41-8624-8B5750F11499}">
      <dsp:nvSpPr>
        <dsp:cNvPr id="0" name=""/>
        <dsp:cNvSpPr/>
      </dsp:nvSpPr>
      <dsp:spPr>
        <a:xfrm>
          <a:off x="5726876" y="617795"/>
          <a:ext cx="2974904" cy="258152"/>
        </a:xfrm>
        <a:custGeom>
          <a:avLst/>
          <a:gdLst/>
          <a:ahLst/>
          <a:cxnLst/>
          <a:rect l="0" t="0" r="0" b="0"/>
          <a:pathLst>
            <a:path>
              <a:moveTo>
                <a:pt x="0" y="0"/>
              </a:moveTo>
              <a:lnTo>
                <a:pt x="0" y="129076"/>
              </a:lnTo>
              <a:lnTo>
                <a:pt x="2974904" y="129076"/>
              </a:lnTo>
              <a:lnTo>
                <a:pt x="2974904" y="258152"/>
              </a:lnTo>
            </a:path>
          </a:pathLst>
        </a:cu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35DF25-3666-4DD5-95EB-B1DCFCAED826}">
      <dsp:nvSpPr>
        <dsp:cNvPr id="0" name=""/>
        <dsp:cNvSpPr/>
      </dsp:nvSpPr>
      <dsp:spPr>
        <a:xfrm>
          <a:off x="6789593" y="1493622"/>
          <a:ext cx="117410" cy="2308059"/>
        </a:xfrm>
        <a:custGeom>
          <a:avLst/>
          <a:gdLst/>
          <a:ahLst/>
          <a:cxnLst/>
          <a:rect l="0" t="0" r="0" b="0"/>
          <a:pathLst>
            <a:path>
              <a:moveTo>
                <a:pt x="0" y="0"/>
              </a:moveTo>
              <a:lnTo>
                <a:pt x="0" y="2308059"/>
              </a:lnTo>
              <a:lnTo>
                <a:pt x="117410" y="2308059"/>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BA1BCA-589E-471A-823B-A8EAE6289E01}">
      <dsp:nvSpPr>
        <dsp:cNvPr id="0" name=""/>
        <dsp:cNvSpPr/>
      </dsp:nvSpPr>
      <dsp:spPr>
        <a:xfrm>
          <a:off x="6789593" y="1493622"/>
          <a:ext cx="117410" cy="1435256"/>
        </a:xfrm>
        <a:custGeom>
          <a:avLst/>
          <a:gdLst/>
          <a:ahLst/>
          <a:cxnLst/>
          <a:rect l="0" t="0" r="0" b="0"/>
          <a:pathLst>
            <a:path>
              <a:moveTo>
                <a:pt x="0" y="0"/>
              </a:moveTo>
              <a:lnTo>
                <a:pt x="0" y="1435256"/>
              </a:lnTo>
              <a:lnTo>
                <a:pt x="117410" y="1435256"/>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3DA1D0-FBF1-4C93-BCBB-12CCBCA78DD9}">
      <dsp:nvSpPr>
        <dsp:cNvPr id="0" name=""/>
        <dsp:cNvSpPr/>
      </dsp:nvSpPr>
      <dsp:spPr>
        <a:xfrm>
          <a:off x="6789593" y="1493622"/>
          <a:ext cx="117410" cy="562453"/>
        </a:xfrm>
        <a:custGeom>
          <a:avLst/>
          <a:gdLst/>
          <a:ahLst/>
          <a:cxnLst/>
          <a:rect l="0" t="0" r="0" b="0"/>
          <a:pathLst>
            <a:path>
              <a:moveTo>
                <a:pt x="0" y="0"/>
              </a:moveTo>
              <a:lnTo>
                <a:pt x="0" y="562453"/>
              </a:lnTo>
              <a:lnTo>
                <a:pt x="117410" y="562453"/>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F980DC-2B12-4844-A3A9-0B6D468AF7C3}">
      <dsp:nvSpPr>
        <dsp:cNvPr id="0" name=""/>
        <dsp:cNvSpPr/>
      </dsp:nvSpPr>
      <dsp:spPr>
        <a:xfrm>
          <a:off x="5726876" y="617795"/>
          <a:ext cx="1554437" cy="261176"/>
        </a:xfrm>
        <a:custGeom>
          <a:avLst/>
          <a:gdLst/>
          <a:ahLst/>
          <a:cxnLst/>
          <a:rect l="0" t="0" r="0" b="0"/>
          <a:pathLst>
            <a:path>
              <a:moveTo>
                <a:pt x="0" y="0"/>
              </a:moveTo>
              <a:lnTo>
                <a:pt x="0" y="132100"/>
              </a:lnTo>
              <a:lnTo>
                <a:pt x="1554437" y="132100"/>
              </a:lnTo>
              <a:lnTo>
                <a:pt x="1554437" y="261176"/>
              </a:lnTo>
            </a:path>
          </a:pathLst>
        </a:cu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BDC243-805F-4110-83FB-E5EB80821B35}">
      <dsp:nvSpPr>
        <dsp:cNvPr id="0" name=""/>
        <dsp:cNvSpPr/>
      </dsp:nvSpPr>
      <dsp:spPr>
        <a:xfrm>
          <a:off x="5235156" y="1490598"/>
          <a:ext cx="184394" cy="1438280"/>
        </a:xfrm>
        <a:custGeom>
          <a:avLst/>
          <a:gdLst/>
          <a:ahLst/>
          <a:cxnLst/>
          <a:rect l="0" t="0" r="0" b="0"/>
          <a:pathLst>
            <a:path>
              <a:moveTo>
                <a:pt x="0" y="0"/>
              </a:moveTo>
              <a:lnTo>
                <a:pt x="0" y="1438280"/>
              </a:lnTo>
              <a:lnTo>
                <a:pt x="184394" y="1438280"/>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C0C361-7E67-EC4D-8259-6905C4689275}">
      <dsp:nvSpPr>
        <dsp:cNvPr id="0" name=""/>
        <dsp:cNvSpPr/>
      </dsp:nvSpPr>
      <dsp:spPr>
        <a:xfrm>
          <a:off x="5235156" y="1490598"/>
          <a:ext cx="184394" cy="565477"/>
        </a:xfrm>
        <a:custGeom>
          <a:avLst/>
          <a:gdLst/>
          <a:ahLst/>
          <a:cxnLst/>
          <a:rect l="0" t="0" r="0" b="0"/>
          <a:pathLst>
            <a:path>
              <a:moveTo>
                <a:pt x="0" y="0"/>
              </a:moveTo>
              <a:lnTo>
                <a:pt x="0" y="565477"/>
              </a:lnTo>
              <a:lnTo>
                <a:pt x="184394" y="565477"/>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C0CEDD-A76D-7F4B-9C10-03F0F4079645}">
      <dsp:nvSpPr>
        <dsp:cNvPr id="0" name=""/>
        <dsp:cNvSpPr/>
      </dsp:nvSpPr>
      <dsp:spPr>
        <a:xfrm>
          <a:off x="5681156" y="617795"/>
          <a:ext cx="91440" cy="258152"/>
        </a:xfrm>
        <a:custGeom>
          <a:avLst/>
          <a:gdLst/>
          <a:ahLst/>
          <a:cxnLst/>
          <a:rect l="0" t="0" r="0" b="0"/>
          <a:pathLst>
            <a:path>
              <a:moveTo>
                <a:pt x="45720" y="0"/>
              </a:moveTo>
              <a:lnTo>
                <a:pt x="45720" y="258152"/>
              </a:lnTo>
            </a:path>
          </a:pathLst>
        </a:cu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856145-2F86-4C6A-82CC-402468BB2FCF}">
      <dsp:nvSpPr>
        <dsp:cNvPr id="0" name=""/>
        <dsp:cNvSpPr/>
      </dsp:nvSpPr>
      <dsp:spPr>
        <a:xfrm>
          <a:off x="3747703" y="1490598"/>
          <a:ext cx="184394" cy="1438280"/>
        </a:xfrm>
        <a:custGeom>
          <a:avLst/>
          <a:gdLst/>
          <a:ahLst/>
          <a:cxnLst/>
          <a:rect l="0" t="0" r="0" b="0"/>
          <a:pathLst>
            <a:path>
              <a:moveTo>
                <a:pt x="0" y="0"/>
              </a:moveTo>
              <a:lnTo>
                <a:pt x="0" y="1438280"/>
              </a:lnTo>
              <a:lnTo>
                <a:pt x="184394" y="1438280"/>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86C120-700D-B643-8B87-83C643E25FDD}">
      <dsp:nvSpPr>
        <dsp:cNvPr id="0" name=""/>
        <dsp:cNvSpPr/>
      </dsp:nvSpPr>
      <dsp:spPr>
        <a:xfrm>
          <a:off x="3747703" y="1490598"/>
          <a:ext cx="184394" cy="565477"/>
        </a:xfrm>
        <a:custGeom>
          <a:avLst/>
          <a:gdLst/>
          <a:ahLst/>
          <a:cxnLst/>
          <a:rect l="0" t="0" r="0" b="0"/>
          <a:pathLst>
            <a:path>
              <a:moveTo>
                <a:pt x="0" y="0"/>
              </a:moveTo>
              <a:lnTo>
                <a:pt x="0" y="565477"/>
              </a:lnTo>
              <a:lnTo>
                <a:pt x="184394" y="565477"/>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B0D97B-FFCC-2D4F-8489-0635C69F25C5}">
      <dsp:nvSpPr>
        <dsp:cNvPr id="0" name=""/>
        <dsp:cNvSpPr/>
      </dsp:nvSpPr>
      <dsp:spPr>
        <a:xfrm>
          <a:off x="4239423" y="617795"/>
          <a:ext cx="1487452" cy="258152"/>
        </a:xfrm>
        <a:custGeom>
          <a:avLst/>
          <a:gdLst/>
          <a:ahLst/>
          <a:cxnLst/>
          <a:rect l="0" t="0" r="0" b="0"/>
          <a:pathLst>
            <a:path>
              <a:moveTo>
                <a:pt x="1487452" y="0"/>
              </a:moveTo>
              <a:lnTo>
                <a:pt x="1487452" y="129076"/>
              </a:lnTo>
              <a:lnTo>
                <a:pt x="0" y="129076"/>
              </a:lnTo>
              <a:lnTo>
                <a:pt x="0" y="258152"/>
              </a:lnTo>
            </a:path>
          </a:pathLst>
        </a:cu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7834A7-06B8-DF43-91BC-FD883BD070A8}">
      <dsp:nvSpPr>
        <dsp:cNvPr id="0" name=""/>
        <dsp:cNvSpPr/>
      </dsp:nvSpPr>
      <dsp:spPr>
        <a:xfrm>
          <a:off x="2260251" y="1490598"/>
          <a:ext cx="184394" cy="2311083"/>
        </a:xfrm>
        <a:custGeom>
          <a:avLst/>
          <a:gdLst/>
          <a:ahLst/>
          <a:cxnLst/>
          <a:rect l="0" t="0" r="0" b="0"/>
          <a:pathLst>
            <a:path>
              <a:moveTo>
                <a:pt x="0" y="0"/>
              </a:moveTo>
              <a:lnTo>
                <a:pt x="0" y="2311083"/>
              </a:lnTo>
              <a:lnTo>
                <a:pt x="184394" y="2311083"/>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53C0EC-E2C2-034F-B9CE-EA5239DF547E}">
      <dsp:nvSpPr>
        <dsp:cNvPr id="0" name=""/>
        <dsp:cNvSpPr/>
      </dsp:nvSpPr>
      <dsp:spPr>
        <a:xfrm>
          <a:off x="2260251" y="1490598"/>
          <a:ext cx="184394" cy="1438280"/>
        </a:xfrm>
        <a:custGeom>
          <a:avLst/>
          <a:gdLst/>
          <a:ahLst/>
          <a:cxnLst/>
          <a:rect l="0" t="0" r="0" b="0"/>
          <a:pathLst>
            <a:path>
              <a:moveTo>
                <a:pt x="0" y="0"/>
              </a:moveTo>
              <a:lnTo>
                <a:pt x="0" y="1438280"/>
              </a:lnTo>
              <a:lnTo>
                <a:pt x="184394" y="1438280"/>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BF50E1-9B88-2C48-900D-F1865352DDAD}">
      <dsp:nvSpPr>
        <dsp:cNvPr id="0" name=""/>
        <dsp:cNvSpPr/>
      </dsp:nvSpPr>
      <dsp:spPr>
        <a:xfrm>
          <a:off x="2260251" y="1490598"/>
          <a:ext cx="184394" cy="565477"/>
        </a:xfrm>
        <a:custGeom>
          <a:avLst/>
          <a:gdLst/>
          <a:ahLst/>
          <a:cxnLst/>
          <a:rect l="0" t="0" r="0" b="0"/>
          <a:pathLst>
            <a:path>
              <a:moveTo>
                <a:pt x="0" y="0"/>
              </a:moveTo>
              <a:lnTo>
                <a:pt x="0" y="565477"/>
              </a:lnTo>
              <a:lnTo>
                <a:pt x="184394" y="565477"/>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CBBC15-538A-1343-8B0C-1808245225E6}">
      <dsp:nvSpPr>
        <dsp:cNvPr id="0" name=""/>
        <dsp:cNvSpPr/>
      </dsp:nvSpPr>
      <dsp:spPr>
        <a:xfrm>
          <a:off x="2751971" y="617795"/>
          <a:ext cx="2974904" cy="258152"/>
        </a:xfrm>
        <a:custGeom>
          <a:avLst/>
          <a:gdLst/>
          <a:ahLst/>
          <a:cxnLst/>
          <a:rect l="0" t="0" r="0" b="0"/>
          <a:pathLst>
            <a:path>
              <a:moveTo>
                <a:pt x="2974904" y="0"/>
              </a:moveTo>
              <a:lnTo>
                <a:pt x="2974904" y="129076"/>
              </a:lnTo>
              <a:lnTo>
                <a:pt x="0" y="129076"/>
              </a:lnTo>
              <a:lnTo>
                <a:pt x="0" y="258152"/>
              </a:lnTo>
            </a:path>
          </a:pathLst>
        </a:cu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1A741D-E3A6-4E5B-B3EA-9FD8CB0E5BE4}">
      <dsp:nvSpPr>
        <dsp:cNvPr id="0" name=""/>
        <dsp:cNvSpPr/>
      </dsp:nvSpPr>
      <dsp:spPr>
        <a:xfrm>
          <a:off x="613665" y="1493622"/>
          <a:ext cx="343527" cy="3180861"/>
        </a:xfrm>
        <a:custGeom>
          <a:avLst/>
          <a:gdLst/>
          <a:ahLst/>
          <a:cxnLst/>
          <a:rect l="0" t="0" r="0" b="0"/>
          <a:pathLst>
            <a:path>
              <a:moveTo>
                <a:pt x="0" y="0"/>
              </a:moveTo>
              <a:lnTo>
                <a:pt x="0" y="3180861"/>
              </a:lnTo>
              <a:lnTo>
                <a:pt x="343527" y="3180861"/>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7683D2-93D8-F747-A2F7-9F7DA638D199}">
      <dsp:nvSpPr>
        <dsp:cNvPr id="0" name=""/>
        <dsp:cNvSpPr/>
      </dsp:nvSpPr>
      <dsp:spPr>
        <a:xfrm>
          <a:off x="613665" y="1493622"/>
          <a:ext cx="343527" cy="2308059"/>
        </a:xfrm>
        <a:custGeom>
          <a:avLst/>
          <a:gdLst/>
          <a:ahLst/>
          <a:cxnLst/>
          <a:rect l="0" t="0" r="0" b="0"/>
          <a:pathLst>
            <a:path>
              <a:moveTo>
                <a:pt x="0" y="0"/>
              </a:moveTo>
              <a:lnTo>
                <a:pt x="0" y="2308059"/>
              </a:lnTo>
              <a:lnTo>
                <a:pt x="343527" y="2308059"/>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5CA4F2-3D08-3A45-9E66-22A773B69214}">
      <dsp:nvSpPr>
        <dsp:cNvPr id="0" name=""/>
        <dsp:cNvSpPr/>
      </dsp:nvSpPr>
      <dsp:spPr>
        <a:xfrm>
          <a:off x="613665" y="1493622"/>
          <a:ext cx="343527" cy="1435256"/>
        </a:xfrm>
        <a:custGeom>
          <a:avLst/>
          <a:gdLst/>
          <a:ahLst/>
          <a:cxnLst/>
          <a:rect l="0" t="0" r="0" b="0"/>
          <a:pathLst>
            <a:path>
              <a:moveTo>
                <a:pt x="0" y="0"/>
              </a:moveTo>
              <a:lnTo>
                <a:pt x="0" y="1435256"/>
              </a:lnTo>
              <a:lnTo>
                <a:pt x="343527" y="1435256"/>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96B71D-68DA-6C4E-914B-62E487209B7A}">
      <dsp:nvSpPr>
        <dsp:cNvPr id="0" name=""/>
        <dsp:cNvSpPr/>
      </dsp:nvSpPr>
      <dsp:spPr>
        <a:xfrm>
          <a:off x="613665" y="1493622"/>
          <a:ext cx="343527" cy="562453"/>
        </a:xfrm>
        <a:custGeom>
          <a:avLst/>
          <a:gdLst/>
          <a:ahLst/>
          <a:cxnLst/>
          <a:rect l="0" t="0" r="0" b="0"/>
          <a:pathLst>
            <a:path>
              <a:moveTo>
                <a:pt x="0" y="0"/>
              </a:moveTo>
              <a:lnTo>
                <a:pt x="0" y="562453"/>
              </a:lnTo>
              <a:lnTo>
                <a:pt x="343527" y="562453"/>
              </a:lnTo>
            </a:path>
          </a:pathLst>
        </a:custGeom>
        <a:noFill/>
        <a:ln w="1587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559EB3-6F85-F342-94B4-55BDEB4B3971}">
      <dsp:nvSpPr>
        <dsp:cNvPr id="0" name=""/>
        <dsp:cNvSpPr/>
      </dsp:nvSpPr>
      <dsp:spPr>
        <a:xfrm>
          <a:off x="1105385" y="617795"/>
          <a:ext cx="4621490" cy="261176"/>
        </a:xfrm>
        <a:custGeom>
          <a:avLst/>
          <a:gdLst/>
          <a:ahLst/>
          <a:cxnLst/>
          <a:rect l="0" t="0" r="0" b="0"/>
          <a:pathLst>
            <a:path>
              <a:moveTo>
                <a:pt x="4621490" y="0"/>
              </a:moveTo>
              <a:lnTo>
                <a:pt x="4621490" y="132100"/>
              </a:lnTo>
              <a:lnTo>
                <a:pt x="0" y="132100"/>
              </a:lnTo>
              <a:lnTo>
                <a:pt x="0" y="261176"/>
              </a:lnTo>
            </a:path>
          </a:pathLst>
        </a:cu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9D3392-CED9-514C-BCE5-A5B71165961D}">
      <dsp:nvSpPr>
        <dsp:cNvPr id="0" name=""/>
        <dsp:cNvSpPr/>
      </dsp:nvSpPr>
      <dsp:spPr>
        <a:xfrm>
          <a:off x="4868142" y="3145"/>
          <a:ext cx="1717466"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0.0 Spacecraft</a:t>
          </a:r>
        </a:p>
      </dsp:txBody>
      <dsp:txXfrm>
        <a:off x="4868142" y="3145"/>
        <a:ext cx="1717466" cy="614649"/>
      </dsp:txXfrm>
    </dsp:sp>
    <dsp:sp modelId="{024BE8F2-118F-4F4E-BA72-8B1F44CA4FC3}">
      <dsp:nvSpPr>
        <dsp:cNvPr id="0" name=""/>
        <dsp:cNvSpPr/>
      </dsp:nvSpPr>
      <dsp:spPr>
        <a:xfrm>
          <a:off x="490735" y="878972"/>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1.0 Payload</a:t>
          </a:r>
        </a:p>
      </dsp:txBody>
      <dsp:txXfrm>
        <a:off x="490735" y="878972"/>
        <a:ext cx="1229299" cy="614649"/>
      </dsp:txXfrm>
    </dsp:sp>
    <dsp:sp modelId="{981E6341-6C8A-4D4A-9649-D60B7D36E060}">
      <dsp:nvSpPr>
        <dsp:cNvPr id="0" name=""/>
        <dsp:cNvSpPr/>
      </dsp:nvSpPr>
      <dsp:spPr>
        <a:xfrm>
          <a:off x="957193" y="1748751"/>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1.1 MARCI</a:t>
          </a:r>
        </a:p>
      </dsp:txBody>
      <dsp:txXfrm>
        <a:off x="957193" y="1748751"/>
        <a:ext cx="1229299" cy="614649"/>
      </dsp:txXfrm>
    </dsp:sp>
    <dsp:sp modelId="{AD28A41E-89B0-8543-A73E-27B25C128728}">
      <dsp:nvSpPr>
        <dsp:cNvPr id="0" name=""/>
        <dsp:cNvSpPr/>
      </dsp:nvSpPr>
      <dsp:spPr>
        <a:xfrm>
          <a:off x="957193" y="2621553"/>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1.2 TLS</a:t>
          </a:r>
        </a:p>
      </dsp:txBody>
      <dsp:txXfrm>
        <a:off x="957193" y="2621553"/>
        <a:ext cx="1229299" cy="614649"/>
      </dsp:txXfrm>
    </dsp:sp>
    <dsp:sp modelId="{4782BFAE-601D-A247-9792-E03B31063DF8}">
      <dsp:nvSpPr>
        <dsp:cNvPr id="0" name=""/>
        <dsp:cNvSpPr/>
      </dsp:nvSpPr>
      <dsp:spPr>
        <a:xfrm>
          <a:off x="957193" y="3494356"/>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1.3 MASPEX</a:t>
          </a:r>
        </a:p>
      </dsp:txBody>
      <dsp:txXfrm>
        <a:off x="957193" y="3494356"/>
        <a:ext cx="1229299" cy="614649"/>
      </dsp:txXfrm>
    </dsp:sp>
    <dsp:sp modelId="{F569C3B1-817E-4EE5-B818-CA4DF01E3BF3}">
      <dsp:nvSpPr>
        <dsp:cNvPr id="0" name=""/>
        <dsp:cNvSpPr/>
      </dsp:nvSpPr>
      <dsp:spPr>
        <a:xfrm>
          <a:off x="957193" y="4367159"/>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1.4 SEIS</a:t>
          </a:r>
        </a:p>
      </dsp:txBody>
      <dsp:txXfrm>
        <a:off x="957193" y="4367159"/>
        <a:ext cx="1229299" cy="614649"/>
      </dsp:txXfrm>
    </dsp:sp>
    <dsp:sp modelId="{8A4A596B-2734-1740-B85C-0E0D826CBEFD}">
      <dsp:nvSpPr>
        <dsp:cNvPr id="0" name=""/>
        <dsp:cNvSpPr/>
      </dsp:nvSpPr>
      <dsp:spPr>
        <a:xfrm>
          <a:off x="2137321" y="875948"/>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2.0 Structure</a:t>
          </a:r>
        </a:p>
      </dsp:txBody>
      <dsp:txXfrm>
        <a:off x="2137321" y="875948"/>
        <a:ext cx="1229299" cy="614649"/>
      </dsp:txXfrm>
    </dsp:sp>
    <dsp:sp modelId="{EA0AD1D1-ECF2-6D42-9542-DC4DBC87D501}">
      <dsp:nvSpPr>
        <dsp:cNvPr id="0" name=""/>
        <dsp:cNvSpPr/>
      </dsp:nvSpPr>
      <dsp:spPr>
        <a:xfrm>
          <a:off x="2444646" y="1748751"/>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2.1 Gondola </a:t>
          </a:r>
        </a:p>
      </dsp:txBody>
      <dsp:txXfrm>
        <a:off x="2444646" y="1748751"/>
        <a:ext cx="1229299" cy="614649"/>
      </dsp:txXfrm>
    </dsp:sp>
    <dsp:sp modelId="{3CD5536C-F46A-C949-888B-C4AA1F0942B7}">
      <dsp:nvSpPr>
        <dsp:cNvPr id="0" name=""/>
        <dsp:cNvSpPr/>
      </dsp:nvSpPr>
      <dsp:spPr>
        <a:xfrm>
          <a:off x="2444646" y="2621553"/>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2.2 Mechanisms </a:t>
          </a:r>
        </a:p>
      </dsp:txBody>
      <dsp:txXfrm>
        <a:off x="2444646" y="2621553"/>
        <a:ext cx="1229299" cy="614649"/>
      </dsp:txXfrm>
    </dsp:sp>
    <dsp:sp modelId="{A71C3A88-E499-EB40-B894-9FF620B4DFB6}">
      <dsp:nvSpPr>
        <dsp:cNvPr id="0" name=""/>
        <dsp:cNvSpPr/>
      </dsp:nvSpPr>
      <dsp:spPr>
        <a:xfrm>
          <a:off x="2444646" y="3494356"/>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2.3 Internal frame </a:t>
          </a:r>
        </a:p>
      </dsp:txBody>
      <dsp:txXfrm>
        <a:off x="2444646" y="3494356"/>
        <a:ext cx="1229299" cy="614649"/>
      </dsp:txXfrm>
    </dsp:sp>
    <dsp:sp modelId="{454DB8E2-C280-0F4A-823C-2639097E0273}">
      <dsp:nvSpPr>
        <dsp:cNvPr id="0" name=""/>
        <dsp:cNvSpPr/>
      </dsp:nvSpPr>
      <dsp:spPr>
        <a:xfrm>
          <a:off x="3624773" y="875948"/>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3.0 Thermal Control</a:t>
          </a:r>
        </a:p>
      </dsp:txBody>
      <dsp:txXfrm>
        <a:off x="3624773" y="875948"/>
        <a:ext cx="1229299" cy="614649"/>
      </dsp:txXfrm>
    </dsp:sp>
    <dsp:sp modelId="{DB67AE5C-E16C-C043-8FE2-5487B8765022}">
      <dsp:nvSpPr>
        <dsp:cNvPr id="0" name=""/>
        <dsp:cNvSpPr/>
      </dsp:nvSpPr>
      <dsp:spPr>
        <a:xfrm>
          <a:off x="3932098" y="1748751"/>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3.1 High-emissivity outer coating </a:t>
          </a:r>
        </a:p>
      </dsp:txBody>
      <dsp:txXfrm>
        <a:off x="3932098" y="1748751"/>
        <a:ext cx="1229299" cy="614649"/>
      </dsp:txXfrm>
    </dsp:sp>
    <dsp:sp modelId="{9DA23FBC-AA64-451B-ACD1-CF0B139F1B15}">
      <dsp:nvSpPr>
        <dsp:cNvPr id="0" name=""/>
        <dsp:cNvSpPr/>
      </dsp:nvSpPr>
      <dsp:spPr>
        <a:xfrm>
          <a:off x="3932098" y="2621553"/>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3.2 Low-emissivity coating</a:t>
          </a:r>
        </a:p>
      </dsp:txBody>
      <dsp:txXfrm>
        <a:off x="3932098" y="2621553"/>
        <a:ext cx="1229299" cy="614649"/>
      </dsp:txXfrm>
    </dsp:sp>
    <dsp:sp modelId="{8667806E-E777-B64C-A59A-DCD3C9DEB0D1}">
      <dsp:nvSpPr>
        <dsp:cNvPr id="0" name=""/>
        <dsp:cNvSpPr/>
      </dsp:nvSpPr>
      <dsp:spPr>
        <a:xfrm>
          <a:off x="5112226" y="875948"/>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4.0 Power</a:t>
          </a:r>
        </a:p>
      </dsp:txBody>
      <dsp:txXfrm>
        <a:off x="5112226" y="875948"/>
        <a:ext cx="1229299" cy="614649"/>
      </dsp:txXfrm>
    </dsp:sp>
    <dsp:sp modelId="{9C7D694E-1E85-BE47-BCFB-BA9B9F8A8C05}">
      <dsp:nvSpPr>
        <dsp:cNvPr id="0" name=""/>
        <dsp:cNvSpPr/>
      </dsp:nvSpPr>
      <dsp:spPr>
        <a:xfrm>
          <a:off x="5419551" y="1748751"/>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4.1 Hydrogen fuel cell</a:t>
          </a:r>
        </a:p>
      </dsp:txBody>
      <dsp:txXfrm>
        <a:off x="5419551" y="1748751"/>
        <a:ext cx="1229299" cy="614649"/>
      </dsp:txXfrm>
    </dsp:sp>
    <dsp:sp modelId="{77F1ECBC-AB0F-404C-83E8-A7351512F059}">
      <dsp:nvSpPr>
        <dsp:cNvPr id="0" name=""/>
        <dsp:cNvSpPr/>
      </dsp:nvSpPr>
      <dsp:spPr>
        <a:xfrm>
          <a:off x="5419551" y="2621553"/>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4.2 Power management system</a:t>
          </a:r>
        </a:p>
      </dsp:txBody>
      <dsp:txXfrm>
        <a:off x="5419551" y="2621553"/>
        <a:ext cx="1229299" cy="614649"/>
      </dsp:txXfrm>
    </dsp:sp>
    <dsp:sp modelId="{FACA45C8-C80B-4171-AFD3-6FE1ECC29F59}">
      <dsp:nvSpPr>
        <dsp:cNvPr id="0" name=""/>
        <dsp:cNvSpPr/>
      </dsp:nvSpPr>
      <dsp:spPr>
        <a:xfrm>
          <a:off x="6666663" y="878972"/>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5.0 Communications</a:t>
          </a:r>
        </a:p>
      </dsp:txBody>
      <dsp:txXfrm>
        <a:off x="6666663" y="878972"/>
        <a:ext cx="1229299" cy="614649"/>
      </dsp:txXfrm>
    </dsp:sp>
    <dsp:sp modelId="{130FA79B-EB2A-4CD1-ABED-6CEB05FE784E}">
      <dsp:nvSpPr>
        <dsp:cNvPr id="0" name=""/>
        <dsp:cNvSpPr/>
      </dsp:nvSpPr>
      <dsp:spPr>
        <a:xfrm>
          <a:off x="6907003" y="1748751"/>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5.1 Receiver</a:t>
          </a:r>
        </a:p>
      </dsp:txBody>
      <dsp:txXfrm>
        <a:off x="6907003" y="1748751"/>
        <a:ext cx="1229299" cy="614649"/>
      </dsp:txXfrm>
    </dsp:sp>
    <dsp:sp modelId="{D1C69533-D0A6-4114-A7FE-BE171B6ED982}">
      <dsp:nvSpPr>
        <dsp:cNvPr id="0" name=""/>
        <dsp:cNvSpPr/>
      </dsp:nvSpPr>
      <dsp:spPr>
        <a:xfrm>
          <a:off x="6907003" y="2621553"/>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5.2 Transceiver</a:t>
          </a:r>
        </a:p>
      </dsp:txBody>
      <dsp:txXfrm>
        <a:off x="6907003" y="2621553"/>
        <a:ext cx="1229299" cy="614649"/>
      </dsp:txXfrm>
    </dsp:sp>
    <dsp:sp modelId="{6AB1EF1F-60AA-4CC2-8F64-1246114FC4E4}">
      <dsp:nvSpPr>
        <dsp:cNvPr id="0" name=""/>
        <dsp:cNvSpPr/>
      </dsp:nvSpPr>
      <dsp:spPr>
        <a:xfrm>
          <a:off x="6907003" y="3494356"/>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5.3 Antenna</a:t>
          </a:r>
        </a:p>
      </dsp:txBody>
      <dsp:txXfrm>
        <a:off x="6907003" y="3494356"/>
        <a:ext cx="1229299" cy="614649"/>
      </dsp:txXfrm>
    </dsp:sp>
    <dsp:sp modelId="{73B0AF2B-4F82-44AF-AF82-352411CFCB32}">
      <dsp:nvSpPr>
        <dsp:cNvPr id="0" name=""/>
        <dsp:cNvSpPr/>
      </dsp:nvSpPr>
      <dsp:spPr>
        <a:xfrm>
          <a:off x="8087131" y="875948"/>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6.0 Computers</a:t>
          </a:r>
        </a:p>
      </dsp:txBody>
      <dsp:txXfrm>
        <a:off x="8087131" y="875948"/>
        <a:ext cx="1229299" cy="614649"/>
      </dsp:txXfrm>
    </dsp:sp>
    <dsp:sp modelId="{333A441D-8745-4751-928A-2F008FC55BB6}">
      <dsp:nvSpPr>
        <dsp:cNvPr id="0" name=""/>
        <dsp:cNvSpPr/>
      </dsp:nvSpPr>
      <dsp:spPr>
        <a:xfrm>
          <a:off x="8394456" y="1748751"/>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6.1 Avionics</a:t>
          </a:r>
        </a:p>
      </dsp:txBody>
      <dsp:txXfrm>
        <a:off x="8394456" y="1748751"/>
        <a:ext cx="1229299" cy="614649"/>
      </dsp:txXfrm>
    </dsp:sp>
    <dsp:sp modelId="{DDCA14C5-82BC-416F-8066-183842445098}">
      <dsp:nvSpPr>
        <dsp:cNvPr id="0" name=""/>
        <dsp:cNvSpPr/>
      </dsp:nvSpPr>
      <dsp:spPr>
        <a:xfrm>
          <a:off x="8394456" y="2621553"/>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6.2 Data storage</a:t>
          </a:r>
        </a:p>
      </dsp:txBody>
      <dsp:txXfrm>
        <a:off x="8394456" y="2621553"/>
        <a:ext cx="1229299" cy="614649"/>
      </dsp:txXfrm>
    </dsp:sp>
    <dsp:sp modelId="{EF660EA9-EE7D-478F-B2A5-4ECD7F78EEEB}">
      <dsp:nvSpPr>
        <dsp:cNvPr id="0" name=""/>
        <dsp:cNvSpPr/>
      </dsp:nvSpPr>
      <dsp:spPr>
        <a:xfrm>
          <a:off x="9574583" y="875948"/>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7.0 Balloon</a:t>
          </a:r>
        </a:p>
      </dsp:txBody>
      <dsp:txXfrm>
        <a:off x="9574583" y="875948"/>
        <a:ext cx="1229299" cy="614649"/>
      </dsp:txXfrm>
    </dsp:sp>
    <dsp:sp modelId="{B0B73493-C8CD-42B0-8AC4-817426645234}">
      <dsp:nvSpPr>
        <dsp:cNvPr id="0" name=""/>
        <dsp:cNvSpPr/>
      </dsp:nvSpPr>
      <dsp:spPr>
        <a:xfrm>
          <a:off x="9881908" y="1748751"/>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7.1 Hydrogen tank</a:t>
          </a:r>
        </a:p>
      </dsp:txBody>
      <dsp:txXfrm>
        <a:off x="9881908" y="1748751"/>
        <a:ext cx="1229299" cy="614649"/>
      </dsp:txXfrm>
    </dsp:sp>
    <dsp:sp modelId="{29805FD5-125A-4164-A27C-E6C8F3DEE14E}">
      <dsp:nvSpPr>
        <dsp:cNvPr id="0" name=""/>
        <dsp:cNvSpPr/>
      </dsp:nvSpPr>
      <dsp:spPr>
        <a:xfrm>
          <a:off x="9881908" y="2621553"/>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7.2 Valves and lines</a:t>
          </a:r>
        </a:p>
      </dsp:txBody>
      <dsp:txXfrm>
        <a:off x="9881908" y="2621553"/>
        <a:ext cx="1229299" cy="614649"/>
      </dsp:txXfrm>
    </dsp:sp>
    <dsp:sp modelId="{020866F7-067E-4EC8-B036-441FCD23BCEF}">
      <dsp:nvSpPr>
        <dsp:cNvPr id="0" name=""/>
        <dsp:cNvSpPr/>
      </dsp:nvSpPr>
      <dsp:spPr>
        <a:xfrm>
          <a:off x="9881908" y="3494356"/>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7.3 Parachute</a:t>
          </a:r>
        </a:p>
      </dsp:txBody>
      <dsp:txXfrm>
        <a:off x="9881908" y="3494356"/>
        <a:ext cx="1229299" cy="614649"/>
      </dsp:txXfrm>
    </dsp:sp>
    <dsp:sp modelId="{52917F3E-F2BB-4A2A-A298-96FEB960F776}">
      <dsp:nvSpPr>
        <dsp:cNvPr id="0" name=""/>
        <dsp:cNvSpPr/>
      </dsp:nvSpPr>
      <dsp:spPr>
        <a:xfrm>
          <a:off x="9881908" y="4367159"/>
          <a:ext cx="1229299" cy="61464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7.4 Gas pump</a:t>
          </a:r>
        </a:p>
      </dsp:txBody>
      <dsp:txXfrm>
        <a:off x="9881908" y="4367159"/>
        <a:ext cx="1229299" cy="614649"/>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CFD958-C403-C124-F821-CB132674B260}"/>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DCA1B80-DF2F-A295-CA52-B2EC47ACF208}"/>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AC67DFC8-8779-402F-995C-DEEEAC976DD7}" type="datetimeFigureOut">
              <a:rPr lang="en-US" smtClean="0"/>
              <a:t>3/27/2024</a:t>
            </a:fld>
            <a:endParaRPr lang="en-US"/>
          </a:p>
        </p:txBody>
      </p:sp>
      <p:sp>
        <p:nvSpPr>
          <p:cNvPr id="4" name="Footer Placeholder 3">
            <a:extLst>
              <a:ext uri="{FF2B5EF4-FFF2-40B4-BE49-F238E27FC236}">
                <a16:creationId xmlns:a16="http://schemas.microsoft.com/office/drawing/2014/main" id="{E887D464-7800-996D-9130-8DA317D570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573797-818D-9913-68BC-E2C4EA9B2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3DF500-82B2-446B-B467-7E0B29676CC4}" type="slidenum">
              <a:rPr lang="en-US" smtClean="0"/>
              <a:t>‹#›</a:t>
            </a:fld>
            <a:endParaRPr lang="en-US"/>
          </a:p>
        </p:txBody>
      </p:sp>
    </p:spTree>
    <p:extLst>
      <p:ext uri="{BB962C8B-B14F-4D97-AF65-F5344CB8AC3E}">
        <p14:creationId xmlns:p14="http://schemas.microsoft.com/office/powerpoint/2010/main" val="12696740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BC90A15A-7ADA-4BED-9157-B76E49897F35}" type="datetimeFigureOut">
              <a:rPr lang="en-US" smtClean="0"/>
              <a:t>3/27/2024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0FBAE-9882-47C9-B97C-D2A8333EA66B}" type="slidenum">
              <a:rPr lang="en-US" smtClean="0"/>
              <a:t>‹#›</a:t>
            </a:fld>
            <a:endParaRPr lang="en-US"/>
          </a:p>
        </p:txBody>
      </p:sp>
    </p:spTree>
    <p:extLst>
      <p:ext uri="{BB962C8B-B14F-4D97-AF65-F5344CB8AC3E}">
        <p14:creationId xmlns:p14="http://schemas.microsoft.com/office/powerpoint/2010/main" val="21871510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Script</a:t>
            </a:r>
          </a:p>
          <a:p>
            <a:r>
              <a:rPr lang="en-US" b="0" u="none"/>
              <a:t>Good day everyone, I hope you’re doing tremendously well today. </a:t>
            </a:r>
          </a:p>
          <a:p>
            <a:r>
              <a:rPr lang="en-US" b="0" u="none"/>
              <a:t>Firstly, I want to thank you for giving us some time out of your day to hear our presentation.</a:t>
            </a:r>
          </a:p>
          <a:p>
            <a:endParaRPr lang="en-US" b="0" u="none"/>
          </a:p>
          <a:p>
            <a:r>
              <a:rPr lang="en-US" b="0" u="none"/>
              <a:t>We’re MERV (Mission Exploration and Research of Venus), a group of Cal Poly Pomona Aerospace Engineering students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26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[script] </a:t>
            </a:r>
          </a:p>
          <a:p>
            <a:endParaRPr lang="en-US"/>
          </a:p>
          <a:p>
            <a:r>
              <a:rPr lang="en-US" b="0" i="0">
                <a:solidFill>
                  <a:srgbClr val="DCD9D4"/>
                </a:solidFill>
                <a:effectLst/>
                <a:latin typeface="Söhne"/>
              </a:rPr>
              <a:t>Let's now turn our attention to the journey of our spacecraft from Earth to Venus.</a:t>
            </a:r>
          </a:p>
          <a:p>
            <a:endParaRPr lang="en-US" b="0" i="0">
              <a:solidFill>
                <a:srgbClr val="DCD9D4"/>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CD9D4"/>
                </a:solidFill>
                <a:effectLst/>
                <a:latin typeface="Söhne"/>
              </a:rPr>
              <a:t>This slide presents our Mission Concept of Operations, the ConOps Diagram, illustrating the key maneuvers from Earth departure to Venus arrival.</a:t>
            </a:r>
          </a:p>
          <a:p>
            <a:endParaRPr lang="en-US" b="0" i="0">
              <a:solidFill>
                <a:srgbClr val="DCD9D4"/>
              </a:solidFill>
              <a:effectLst/>
              <a:latin typeface="Söhne"/>
            </a:endParaRPr>
          </a:p>
          <a:p>
            <a:pPr lvl="1" algn="l"/>
            <a:r>
              <a:rPr lang="en-US" b="0" i="0">
                <a:solidFill>
                  <a:srgbClr val="DCD9D4"/>
                </a:solidFill>
                <a:effectLst/>
                <a:latin typeface="Söhne"/>
              </a:rPr>
              <a:t>[Point 1] The mission begins with our spacecraft, which includes the upper stage and the orbiter, launching from Earth's surface.</a:t>
            </a:r>
          </a:p>
          <a:p>
            <a:pPr lvl="1" algn="l"/>
            <a:endParaRPr lang="en-US" b="0" i="0">
              <a:solidFill>
                <a:srgbClr val="DCD9D4"/>
              </a:solidFill>
              <a:effectLst/>
              <a:latin typeface="Söhne"/>
            </a:endParaRPr>
          </a:p>
          <a:p>
            <a:pPr lvl="1" algn="l"/>
            <a:r>
              <a:rPr lang="en-US" b="0" i="0">
                <a:solidFill>
                  <a:srgbClr val="DCD9D4"/>
                </a:solidFill>
                <a:effectLst/>
                <a:latin typeface="Söhne"/>
              </a:rPr>
              <a:t>[Point 2] Once in orbit, we execute a Trans-Venus injection burn, propelling the spacecraft out of Earth's gravitational influence and setting it on a course for Venus.</a:t>
            </a:r>
          </a:p>
          <a:p>
            <a:pPr lvl="1" algn="l"/>
            <a:endParaRPr lang="en-US" b="0" i="0">
              <a:solidFill>
                <a:srgbClr val="DCD9D4"/>
              </a:solidFill>
              <a:effectLst/>
              <a:latin typeface="Söhne"/>
            </a:endParaRPr>
          </a:p>
          <a:p>
            <a:pPr lvl="1" algn="l"/>
            <a:r>
              <a:rPr lang="en-US" b="0" i="0">
                <a:solidFill>
                  <a:srgbClr val="DCD9D4"/>
                </a:solidFill>
                <a:effectLst/>
                <a:latin typeface="Söhne"/>
              </a:rPr>
              <a:t>[Point 3] After the injection burn, the spacecraft detaches from the upper stage. </a:t>
            </a:r>
            <a:r>
              <a:rPr lang="en-US" b="0" i="0" strike="sngStrike">
                <a:solidFill>
                  <a:srgbClr val="DCD9D4"/>
                </a:solidFill>
                <a:effectLst/>
                <a:latin typeface="Söhne"/>
              </a:rPr>
              <a:t>This separation is a critical point that influences the design of our attitude control system, ensuring stability for the rest of the voyage.</a:t>
            </a:r>
          </a:p>
          <a:p>
            <a:pPr lvl="1" algn="l"/>
            <a:endParaRPr lang="en-US" b="0" i="0">
              <a:solidFill>
                <a:srgbClr val="DCD9D4"/>
              </a:solidFill>
              <a:effectLst/>
              <a:latin typeface="Söhne"/>
            </a:endParaRPr>
          </a:p>
          <a:p>
            <a:pPr lvl="1" algn="l"/>
            <a:r>
              <a:rPr lang="en-US" b="0" i="0">
                <a:solidFill>
                  <a:srgbClr val="DCD9D4"/>
                </a:solidFill>
                <a:effectLst/>
                <a:latin typeface="Söhne"/>
              </a:rPr>
              <a:t>[Point 4] As we travel through interplanetary space, a mid-course correction will be made. </a:t>
            </a:r>
            <a:r>
              <a:rPr lang="en-US" b="0" i="0" strike="sngStrike">
                <a:solidFill>
                  <a:srgbClr val="DCD9D4"/>
                </a:solidFill>
                <a:effectLst/>
                <a:latin typeface="Söhne"/>
              </a:rPr>
              <a:t>This maneuver is essential</a:t>
            </a:r>
            <a:r>
              <a:rPr lang="en-US" b="0" i="0">
                <a:solidFill>
                  <a:srgbClr val="DCD9D4"/>
                </a:solidFill>
                <a:effectLst/>
                <a:latin typeface="Söhne"/>
              </a:rPr>
              <a:t> to refine our trajectory, </a:t>
            </a:r>
            <a:r>
              <a:rPr lang="en-US" b="0" i="0" strike="sngStrike">
                <a:solidFill>
                  <a:srgbClr val="DCD9D4"/>
                </a:solidFill>
                <a:effectLst/>
                <a:latin typeface="Söhne"/>
              </a:rPr>
              <a:t>guaranteeing an accurate approach to Venus, considering any minor deviations that may have occurred post-launch.</a:t>
            </a:r>
          </a:p>
          <a:p>
            <a:pPr lvl="1" algn="l"/>
            <a:endParaRPr lang="en-US" b="0" i="0">
              <a:solidFill>
                <a:srgbClr val="DCD9D4"/>
              </a:solidFill>
              <a:effectLst/>
              <a:latin typeface="Söhne"/>
            </a:endParaRPr>
          </a:p>
          <a:p>
            <a:pPr lvl="1" algn="l"/>
            <a:r>
              <a:rPr lang="en-US" b="0" i="0">
                <a:solidFill>
                  <a:srgbClr val="DCD9D4"/>
                </a:solidFill>
                <a:effectLst/>
                <a:latin typeface="Söhne"/>
              </a:rPr>
              <a:t>[Point 5] Upon reaching Venus, the spacecraft will perform an orbit insertion burn to enter a parking orbit around the planet. </a:t>
            </a:r>
            <a:r>
              <a:rPr lang="en-US" b="0" i="0" strike="sngStrike">
                <a:solidFill>
                  <a:srgbClr val="DCD9D4"/>
                </a:solidFill>
                <a:effectLst/>
                <a:latin typeface="Söhne"/>
              </a:rPr>
              <a:t>The precision of this burn is crucial for establishing the desired orbital parameters and for the proper deployment of the aeroshell.</a:t>
            </a:r>
          </a:p>
          <a:p>
            <a:pPr lvl="1" algn="l"/>
            <a:endParaRPr lang="en-US" b="0" i="0">
              <a:solidFill>
                <a:srgbClr val="DCD9D4"/>
              </a:solidFill>
              <a:effectLst/>
              <a:latin typeface="Söhne"/>
            </a:endParaRPr>
          </a:p>
          <a:p>
            <a:pPr lvl="1" algn="l"/>
            <a:r>
              <a:rPr lang="en-US" b="0" i="0">
                <a:solidFill>
                  <a:srgbClr val="DCD9D4"/>
                </a:solidFill>
                <a:effectLst/>
                <a:latin typeface="Söhne"/>
              </a:rPr>
              <a:t>[Point 6] Finally, the spacecraft is prepared to enter the Venusian atmosphere, marking the beginning of the aeroshell's operations and the balloon deployment.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241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[script]</a:t>
            </a:r>
          </a:p>
          <a:p>
            <a:endParaRPr lang="en-US"/>
          </a:p>
          <a:p>
            <a:r>
              <a:rPr lang="en-US" b="0" i="0">
                <a:solidFill>
                  <a:srgbClr val="DCD9D4"/>
                </a:solidFill>
                <a:effectLst/>
                <a:latin typeface="Söhne"/>
              </a:rPr>
              <a:t>With a clear understanding of our spacecraft's journey from Earth to Venus, let's delve deeper into the trajectory planning.</a:t>
            </a:r>
            <a:br>
              <a:rPr lang="en-US" b="0" i="0">
                <a:solidFill>
                  <a:srgbClr val="DCD9D4"/>
                </a:solidFill>
                <a:effectLst/>
                <a:latin typeface="Söhne"/>
              </a:rPr>
            </a:br>
            <a:br>
              <a:rPr lang="en-US" b="0" i="0">
                <a:solidFill>
                  <a:srgbClr val="DCD9D4"/>
                </a:solidFill>
                <a:effectLst/>
                <a:latin typeface="Söhne"/>
              </a:rPr>
            </a:br>
            <a:r>
              <a:rPr lang="en-US" b="0" i="0">
                <a:solidFill>
                  <a:srgbClr val="DCD9D4"/>
                </a:solidFill>
                <a:effectLst/>
                <a:latin typeface="Söhne"/>
              </a:rPr>
              <a:t>On the right, you'll see two </a:t>
            </a:r>
            <a:r>
              <a:rPr lang="en-US" b="0" i="0" err="1">
                <a:solidFill>
                  <a:srgbClr val="DCD9D4"/>
                </a:solidFill>
                <a:effectLst/>
                <a:latin typeface="Söhne"/>
              </a:rPr>
              <a:t>porkchop</a:t>
            </a:r>
            <a:r>
              <a:rPr lang="en-US" b="0" i="0">
                <a:solidFill>
                  <a:srgbClr val="DCD9D4"/>
                </a:solidFill>
                <a:effectLst/>
                <a:latin typeface="Söhne"/>
              </a:rPr>
              <a:t> plots which allowed us to visualize the relationship between launch &amp; arrival dates, along with the energy required for the spacecraft to transfer between the two bodies.</a:t>
            </a:r>
          </a:p>
          <a:p>
            <a:endParaRPr lang="en-US" b="0" i="0">
              <a:solidFill>
                <a:srgbClr val="DCD9D4"/>
              </a:solidFill>
              <a:effectLst/>
              <a:latin typeface="Söhne"/>
            </a:endParaRPr>
          </a:p>
          <a:p>
            <a:r>
              <a:rPr lang="en-US" b="0" i="0">
                <a:solidFill>
                  <a:srgbClr val="DCD9D4"/>
                </a:solidFill>
                <a:effectLst/>
                <a:latin typeface="Söhne"/>
              </a:rPr>
              <a:t>We evaluated numerous potential launch dates, but one combination stood out.</a:t>
            </a:r>
          </a:p>
          <a:p>
            <a:endParaRPr lang="en-US" b="0" i="0">
              <a:solidFill>
                <a:srgbClr val="DCD9D4"/>
              </a:solidFill>
              <a:effectLst/>
              <a:latin typeface="Söhne"/>
            </a:endParaRPr>
          </a:p>
          <a:p>
            <a:r>
              <a:rPr lang="en-US" b="0" i="0">
                <a:solidFill>
                  <a:srgbClr val="DCD9D4"/>
                </a:solidFill>
                <a:effectLst/>
                <a:latin typeface="Söhne"/>
              </a:rPr>
              <a:t>Departing Earth on July 1st, 2035, and arriving at Venus on January 17th, 2036, provided the best balance of low-energy requirements and favorable conditions for our scientific mission at Venus.</a:t>
            </a:r>
          </a:p>
          <a:p>
            <a:endParaRPr lang="en-US" b="0" i="0">
              <a:solidFill>
                <a:srgbClr val="DCD9D4"/>
              </a:solidFill>
              <a:effectLst/>
              <a:latin typeface="Söhne"/>
            </a:endParaRPr>
          </a:p>
          <a:p>
            <a:r>
              <a:rPr lang="en-US" b="0" i="0" strike="sngStrike">
                <a:solidFill>
                  <a:srgbClr val="DCD9D4"/>
                </a:solidFill>
                <a:effectLst/>
                <a:latin typeface="Söhne"/>
              </a:rPr>
              <a:t>The useful mass of the spacecraft, after accounting for all fuel and consumables needed for this journey, stands at 37,900 kilograms. This mass budget is crucial, as it directly impacts our capacity to carry scientific instruments and other mission-critical systems.</a:t>
            </a:r>
          </a:p>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19</a:t>
            </a:fld>
            <a:endParaRPr lang="en-US"/>
          </a:p>
        </p:txBody>
      </p:sp>
    </p:spTree>
    <p:extLst>
      <p:ext uri="{BB962C8B-B14F-4D97-AF65-F5344CB8AC3E}">
        <p14:creationId xmlns:p14="http://schemas.microsoft.com/office/powerpoint/2010/main" val="731816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[script]</a:t>
            </a:r>
          </a:p>
          <a:p>
            <a:endParaRPr lang="en-US"/>
          </a:p>
          <a:p>
            <a:r>
              <a:rPr lang="en-US" b="0" i="0">
                <a:solidFill>
                  <a:srgbClr val="DCD9D4"/>
                </a:solidFill>
                <a:effectLst/>
                <a:latin typeface="Söhne"/>
              </a:rPr>
              <a:t>We now shift our focus to the trajectory planning for the crew module that will oversee operations. While the crew component is outside the scope of our Request for Proposal (RFP), their trajectory is vital for ensuring mission consistency </a:t>
            </a:r>
            <a:r>
              <a:rPr lang="en-US" b="0" i="0" strike="sngStrike">
                <a:solidFill>
                  <a:srgbClr val="DCD9D4"/>
                </a:solidFill>
                <a:effectLst/>
                <a:latin typeface="Söhne"/>
              </a:rPr>
              <a:t>and potential future expansions of the mission scope.</a:t>
            </a:r>
          </a:p>
          <a:p>
            <a:endParaRPr lang="en-US" b="0" i="0" strike="sngStrike">
              <a:solidFill>
                <a:srgbClr val="DCD9D4"/>
              </a:solidFill>
              <a:effectLst/>
              <a:latin typeface="Söhne"/>
            </a:endParaRPr>
          </a:p>
          <a:p>
            <a:r>
              <a:rPr lang="en-US" b="0" i="0">
                <a:solidFill>
                  <a:srgbClr val="DCD9D4"/>
                </a:solidFill>
                <a:effectLst/>
                <a:latin typeface="Söhne"/>
              </a:rPr>
              <a:t>The optimal departure date for the crew module is set for August 9th, 2035, with an arrival date on Venus of January 16th, 2036. The transfer will take 160 days, which is a period of time optimized for crew well-being and system reliability.</a:t>
            </a:r>
          </a:p>
          <a:p>
            <a:endParaRPr lang="en-US" b="0" i="0" strike="sngStrike">
              <a:solidFill>
                <a:srgbClr val="DCD9D4"/>
              </a:solidFill>
              <a:effectLst/>
              <a:latin typeface="Söhne"/>
            </a:endParaRPr>
          </a:p>
          <a:p>
            <a:r>
              <a:rPr lang="en-US" b="0" i="0" strike="sngStrike">
                <a:solidFill>
                  <a:srgbClr val="DCD9D4"/>
                </a:solidFill>
                <a:effectLst/>
                <a:latin typeface="Söhne"/>
              </a:rPr>
              <a:t>By ensuring that the crew module's trajectory is compatible with that of our unmanned spacecraft, we've laid the groundwork for a cohesive mission strategy, with human oversight enhancing the safety and success of our scientific endeavors on Venus.</a:t>
            </a:r>
          </a:p>
        </p:txBody>
      </p:sp>
      <p:sp>
        <p:nvSpPr>
          <p:cNvPr id="4" name="Slide Number Placeholder 3"/>
          <p:cNvSpPr>
            <a:spLocks noGrp="1"/>
          </p:cNvSpPr>
          <p:nvPr>
            <p:ph type="sldNum" sz="quarter" idx="5"/>
          </p:nvPr>
        </p:nvSpPr>
        <p:spPr/>
        <p:txBody>
          <a:bodyPr/>
          <a:lstStyle/>
          <a:p>
            <a:fld id="{FDF0FBAE-9882-47C9-B97C-D2A8333EA66B}" type="slidenum">
              <a:rPr lang="en-US" smtClean="0"/>
              <a:t>20</a:t>
            </a:fld>
            <a:endParaRPr lang="en-US"/>
          </a:p>
        </p:txBody>
      </p:sp>
    </p:spTree>
    <p:extLst>
      <p:ext uri="{BB962C8B-B14F-4D97-AF65-F5344CB8AC3E}">
        <p14:creationId xmlns:p14="http://schemas.microsoft.com/office/powerpoint/2010/main" val="2239823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[script] </a:t>
            </a:r>
            <a:br>
              <a:rPr lang="en-US"/>
            </a:br>
            <a:br>
              <a:rPr lang="en-US"/>
            </a:br>
            <a:r>
              <a:rPr lang="en-US" b="0" i="0">
                <a:solidFill>
                  <a:srgbClr val="DCD9D4"/>
                </a:solidFill>
                <a:effectLst/>
                <a:latin typeface="Söhne"/>
              </a:rPr>
              <a:t>Let's examine the communication strategy during Entry, Descent, and Landing—or EDL—operations</a:t>
            </a:r>
          </a:p>
          <a:p>
            <a:endParaRPr lang="en-US" b="0" i="0">
              <a:solidFill>
                <a:srgbClr val="DCD9D4"/>
              </a:solidFill>
              <a:effectLst/>
              <a:latin typeface="Söhne"/>
            </a:endParaRPr>
          </a:p>
          <a:p>
            <a:r>
              <a:rPr lang="en-US" b="0" i="0">
                <a:solidFill>
                  <a:srgbClr val="DCD9D4"/>
                </a:solidFill>
                <a:effectLst/>
                <a:latin typeface="Söhne"/>
              </a:rPr>
              <a:t>This diagram outlines the EDL communications architecture. Communication is key to monitoring and controlling the aeroshell through the EDL process.</a:t>
            </a:r>
          </a:p>
          <a:p>
            <a:endParaRPr lang="en-US" b="0" i="0">
              <a:solidFill>
                <a:srgbClr val="DCD9D4"/>
              </a:solidFill>
              <a:effectLst/>
              <a:latin typeface="Söhne"/>
            </a:endParaRPr>
          </a:p>
          <a:p>
            <a:pPr algn="l"/>
            <a:r>
              <a:rPr lang="en-US" b="1" i="0">
                <a:solidFill>
                  <a:srgbClr val="DCD9D4"/>
                </a:solidFill>
                <a:effectLst/>
                <a:latin typeface="Söhne"/>
              </a:rPr>
              <a:t>[Describe Communication Links]</a:t>
            </a:r>
          </a:p>
          <a:p>
            <a:pPr algn="l"/>
            <a:endParaRPr lang="en-US" b="0" i="0">
              <a:solidFill>
                <a:srgbClr val="DCD9D4"/>
              </a:solidFill>
              <a:effectLst/>
              <a:latin typeface="Söhne"/>
            </a:endParaRPr>
          </a:p>
          <a:p>
            <a:pPr algn="l"/>
            <a:r>
              <a:rPr lang="en-US" b="0" i="0">
                <a:solidFill>
                  <a:srgbClr val="DCD9D4"/>
                </a:solidFill>
                <a:effectLst/>
                <a:latin typeface="Söhne"/>
              </a:rPr>
              <a:t>On the left, we see our aeroshell with the payload, still attached prior to separation. The aeroshell is equipped to maintain a communication link with the crew module via S-Band during the initial EDL phases.</a:t>
            </a:r>
          </a:p>
          <a:p>
            <a:pPr algn="l"/>
            <a:endParaRPr lang="en-US" b="0" i="0">
              <a:solidFill>
                <a:srgbClr val="DCD9D4"/>
              </a:solidFill>
              <a:effectLst/>
              <a:latin typeface="Söhne"/>
            </a:endParaRPr>
          </a:p>
          <a:p>
            <a:pPr algn="l"/>
            <a:r>
              <a:rPr lang="en-US" b="0" i="0">
                <a:solidFill>
                  <a:srgbClr val="DCD9D4"/>
                </a:solidFill>
                <a:effectLst/>
                <a:latin typeface="Söhne"/>
              </a:rPr>
              <a:t>As we move to the right, post-separation, the payload alone will continue to communicate with the crew module, now using X-Band to relay status updates and receive any necessary commands.</a:t>
            </a:r>
          </a:p>
          <a:p>
            <a:endParaRPr lang="en-US"/>
          </a:p>
          <a:p>
            <a:pPr algn="l"/>
            <a:r>
              <a:rPr lang="en-US" b="1" i="0">
                <a:solidFill>
                  <a:srgbClr val="DCD9D4"/>
                </a:solidFill>
                <a:effectLst/>
                <a:latin typeface="Söhne"/>
              </a:rPr>
              <a:t>[Point to Earth]</a:t>
            </a:r>
          </a:p>
          <a:p>
            <a:pPr algn="l"/>
            <a:endParaRPr lang="en-US" b="0" i="0">
              <a:solidFill>
                <a:srgbClr val="DCD9D4"/>
              </a:solidFill>
              <a:effectLst/>
              <a:latin typeface="Söhne"/>
            </a:endParaRPr>
          </a:p>
          <a:p>
            <a:pPr algn="l"/>
            <a:r>
              <a:rPr lang="en-US" b="0" i="0">
                <a:solidFill>
                  <a:srgbClr val="DCD9D4"/>
                </a:solidFill>
                <a:effectLst/>
                <a:latin typeface="Söhne"/>
              </a:rPr>
              <a:t>The crew module itself maintains a continuous X-Band link back to Earth. </a:t>
            </a:r>
            <a:r>
              <a:rPr lang="en-US" b="0" i="0" strike="sngStrike">
                <a:solidFill>
                  <a:srgbClr val="DCD9D4"/>
                </a:solidFill>
                <a:effectLst/>
                <a:latin typeface="Söhne"/>
              </a:rPr>
              <a:t>This redundancy ensures that we have real-time oversight from mission control and can react quickly to any anomalies.</a:t>
            </a:r>
          </a:p>
          <a:p>
            <a:endParaRPr lang="en-US"/>
          </a:p>
          <a:p>
            <a:pPr algn="l"/>
            <a:r>
              <a:rPr lang="en-US" b="1" i="0">
                <a:solidFill>
                  <a:srgbClr val="DCD9D4"/>
                </a:solidFill>
                <a:effectLst/>
                <a:latin typeface="Söhne"/>
              </a:rPr>
              <a:t>[Bullet Points]</a:t>
            </a:r>
          </a:p>
          <a:p>
            <a:pPr algn="l"/>
            <a:endParaRPr lang="en-US" b="0" i="0">
              <a:solidFill>
                <a:srgbClr val="DCD9D4"/>
              </a:solidFill>
              <a:effectLst/>
              <a:latin typeface="Söhne"/>
            </a:endParaRPr>
          </a:p>
          <a:p>
            <a:pPr lvl="1" algn="l">
              <a:buFont typeface="Arial" panose="020B0604020202020204" pitchFamily="34" charset="0"/>
              <a:buChar char="•"/>
            </a:pPr>
            <a:r>
              <a:rPr lang="en-US" b="0" i="0">
                <a:solidFill>
                  <a:srgbClr val="DCD9D4"/>
                </a:solidFill>
                <a:effectLst/>
                <a:latin typeface="Söhne"/>
              </a:rPr>
              <a:t> The aeroshell will establish communications with the crew prior to and during the EDL. This ensures that the crew is aware of the mission status in real-time.</a:t>
            </a:r>
          </a:p>
          <a:p>
            <a:pPr lvl="1" algn="l">
              <a:buFont typeface="Arial" panose="020B0604020202020204" pitchFamily="34" charset="0"/>
              <a:buChar char="•"/>
            </a:pPr>
            <a:r>
              <a:rPr lang="en-US" b="0" i="0">
                <a:solidFill>
                  <a:srgbClr val="DCD9D4"/>
                </a:solidFill>
                <a:effectLst/>
                <a:latin typeface="Söhne"/>
              </a:rPr>
              <a:t> Our crew will actively monitor the aeroshell’s status throughout the entire EDL sequence. This monitoring is crucial, especially during this high-risk phase of the mission.</a:t>
            </a:r>
          </a:p>
          <a:p>
            <a:pPr lvl="1" algn="l">
              <a:buFont typeface="Arial" panose="020B0604020202020204" pitchFamily="34" charset="0"/>
              <a:buChar char="•"/>
            </a:pPr>
            <a:r>
              <a:rPr lang="en-US" b="0" i="0">
                <a:solidFill>
                  <a:srgbClr val="DCD9D4"/>
                </a:solidFill>
                <a:effectLst/>
                <a:latin typeface="Söhne"/>
              </a:rPr>
              <a:t> If needed, the crew has the capability to make real-time adjustments to the EDL trajectory. This level of control is crucial for mission adaptability and responsiveness to the dynamic conditions of Venus's atmosphere.</a:t>
            </a:r>
          </a:p>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21</a:t>
            </a:fld>
            <a:endParaRPr lang="en-US"/>
          </a:p>
        </p:txBody>
      </p:sp>
    </p:spTree>
    <p:extLst>
      <p:ext uri="{BB962C8B-B14F-4D97-AF65-F5344CB8AC3E}">
        <p14:creationId xmlns:p14="http://schemas.microsoft.com/office/powerpoint/2010/main" val="1185891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[script]</a:t>
            </a:r>
          </a:p>
          <a:p>
            <a:endParaRPr lang="en-US" b="0" i="0">
              <a:solidFill>
                <a:srgbClr val="DCD9D4"/>
              </a:solidFill>
              <a:effectLst/>
              <a:latin typeface="Söhne"/>
            </a:endParaRPr>
          </a:p>
          <a:p>
            <a:r>
              <a:rPr lang="en-US" b="0" i="0">
                <a:solidFill>
                  <a:srgbClr val="DCD9D4"/>
                </a:solidFill>
                <a:effectLst/>
                <a:latin typeface="Söhne"/>
              </a:rPr>
              <a:t>Here we see the key phases of the descent into the Venusian atmosphere, each with a distinct objective and challenge.</a:t>
            </a:r>
          </a:p>
          <a:p>
            <a:endParaRPr lang="en-US" b="0" i="0">
              <a:solidFill>
                <a:srgbClr val="DCD9D4"/>
              </a:solidFill>
              <a:effectLst/>
              <a:latin typeface="Söhne"/>
            </a:endParaRPr>
          </a:p>
          <a:p>
            <a:r>
              <a:rPr lang="en-US" b="1" i="0">
                <a:solidFill>
                  <a:srgbClr val="DCD9D4"/>
                </a:solidFill>
                <a:effectLst/>
                <a:latin typeface="Söhne"/>
              </a:rPr>
              <a:t>[Phase 1: Heat Shield Separation] </a:t>
            </a:r>
          </a:p>
          <a:p>
            <a:endParaRPr lang="en-US" b="0" i="0">
              <a:solidFill>
                <a:srgbClr val="DCD9D4"/>
              </a:solidFill>
              <a:effectLst/>
              <a:latin typeface="Söhne"/>
            </a:endParaRPr>
          </a:p>
          <a:p>
            <a:r>
              <a:rPr lang="en-US" b="0" i="0">
                <a:solidFill>
                  <a:srgbClr val="DCD9D4"/>
                </a:solidFill>
                <a:effectLst/>
                <a:latin typeface="Söhne"/>
              </a:rPr>
              <a:t>Approximately 10 minutes after atmospheric entry, at an altitude of 97 kilometers, we'll initiate the heat shield separation. </a:t>
            </a:r>
            <a:r>
              <a:rPr lang="en-US" b="0" i="0" strike="sngStrike">
                <a:solidFill>
                  <a:srgbClr val="DCD9D4"/>
                </a:solidFill>
                <a:effectLst/>
                <a:latin typeface="Söhne"/>
              </a:rPr>
              <a:t>The environment at this altitude has a pressure of only 1x10^-5 atm and a temperature of 175 Kelvin</a:t>
            </a:r>
            <a:r>
              <a:rPr lang="en-US" b="0" i="0">
                <a:solidFill>
                  <a:srgbClr val="DCD9D4"/>
                </a:solidFill>
                <a:effectLst/>
                <a:latin typeface="Söhne"/>
              </a:rPr>
              <a:t>. The aeroshell will be traveling at a velocity of 5.264 kilometers per second, and the heat shield’s job to protect our instruments from the intense entry heat will be completed.</a:t>
            </a:r>
          </a:p>
          <a:p>
            <a:endParaRPr lang="en-US" b="0" i="0">
              <a:solidFill>
                <a:srgbClr val="DCD9D4"/>
              </a:solidFill>
              <a:effectLst/>
              <a:latin typeface="Söhne"/>
            </a:endParaRPr>
          </a:p>
          <a:p>
            <a:r>
              <a:rPr lang="en-US" b="1" i="0">
                <a:solidFill>
                  <a:srgbClr val="DCD9D4"/>
                </a:solidFill>
                <a:effectLst/>
                <a:latin typeface="Söhne"/>
              </a:rPr>
              <a:t>[Phase 2: Chute Deployment]</a:t>
            </a:r>
          </a:p>
          <a:p>
            <a:endParaRPr lang="en-US" b="0" i="0">
              <a:solidFill>
                <a:srgbClr val="DCD9D4"/>
              </a:solidFill>
              <a:effectLst/>
              <a:latin typeface="Söhne"/>
            </a:endParaRPr>
          </a:p>
          <a:p>
            <a:r>
              <a:rPr lang="en-US" b="0" i="0">
                <a:solidFill>
                  <a:srgbClr val="DCD9D4"/>
                </a:solidFill>
                <a:effectLst/>
                <a:latin typeface="Söhne"/>
              </a:rPr>
              <a:t>At around 25 minutes into the descent, we'll be at an altitude of 85 kilometers, where we deploy the main parachutes. </a:t>
            </a:r>
            <a:r>
              <a:rPr lang="en-US" b="0" i="0" strike="sngStrike">
                <a:solidFill>
                  <a:srgbClr val="DCD9D4"/>
                </a:solidFill>
                <a:effectLst/>
                <a:latin typeface="Söhne"/>
              </a:rPr>
              <a:t>The pressure here is 1x10^-3 atm with a temperature of 185 Kelvin</a:t>
            </a:r>
            <a:r>
              <a:rPr lang="en-US" b="0" i="0">
                <a:solidFill>
                  <a:srgbClr val="DCD9D4"/>
                </a:solidFill>
                <a:effectLst/>
                <a:latin typeface="Söhne"/>
              </a:rPr>
              <a:t>. Our descent velocity will slow significantly to 2.183 kilometers per second, thanks to the chutes' deployment.</a:t>
            </a:r>
          </a:p>
          <a:p>
            <a:endParaRPr lang="en-US" b="0" i="0">
              <a:solidFill>
                <a:srgbClr val="DCD9D4"/>
              </a:solidFill>
              <a:effectLst/>
              <a:latin typeface="Söhne"/>
            </a:endParaRPr>
          </a:p>
          <a:p>
            <a:r>
              <a:rPr lang="en-US" b="1" i="0">
                <a:solidFill>
                  <a:srgbClr val="DCD9D4"/>
                </a:solidFill>
                <a:effectLst/>
                <a:latin typeface="Söhne"/>
              </a:rPr>
              <a:t>[Phase 3: </a:t>
            </a:r>
            <a:r>
              <a:rPr lang="en-US" b="1" i="0" err="1">
                <a:solidFill>
                  <a:srgbClr val="DCD9D4"/>
                </a:solidFill>
                <a:effectLst/>
                <a:latin typeface="Söhne"/>
              </a:rPr>
              <a:t>Backshell</a:t>
            </a:r>
            <a:r>
              <a:rPr lang="en-US" b="1" i="0">
                <a:solidFill>
                  <a:srgbClr val="DCD9D4"/>
                </a:solidFill>
                <a:effectLst/>
                <a:latin typeface="Söhne"/>
              </a:rPr>
              <a:t> Separation]</a:t>
            </a:r>
            <a:r>
              <a:rPr lang="en-US" b="0" i="0">
                <a:solidFill>
                  <a:srgbClr val="DCD9D4"/>
                </a:solidFill>
                <a:effectLst/>
                <a:latin typeface="Söhne"/>
              </a:rPr>
              <a:t> </a:t>
            </a:r>
          </a:p>
          <a:p>
            <a:endParaRPr lang="en-US" b="0" i="0">
              <a:solidFill>
                <a:srgbClr val="DCD9D4"/>
              </a:solidFill>
              <a:effectLst/>
              <a:latin typeface="Söhne"/>
            </a:endParaRPr>
          </a:p>
          <a:p>
            <a:r>
              <a:rPr lang="en-US" b="0" i="0">
                <a:solidFill>
                  <a:srgbClr val="DCD9D4"/>
                </a:solidFill>
                <a:effectLst/>
                <a:latin typeface="Söhne"/>
              </a:rPr>
              <a:t>Continuing downward to 75 kilometers, we reach a critical juncture about 40 minutes in, where we separate from the </a:t>
            </a:r>
            <a:r>
              <a:rPr lang="en-US" b="0" i="0" err="1">
                <a:solidFill>
                  <a:srgbClr val="DCD9D4"/>
                </a:solidFill>
                <a:effectLst/>
                <a:latin typeface="Söhne"/>
              </a:rPr>
              <a:t>backshell</a:t>
            </a:r>
            <a:r>
              <a:rPr lang="en-US" b="0" i="0">
                <a:solidFill>
                  <a:srgbClr val="DCD9D4"/>
                </a:solidFill>
                <a:effectLst/>
                <a:latin typeface="Söhne"/>
              </a:rPr>
              <a:t>. </a:t>
            </a:r>
            <a:r>
              <a:rPr lang="en-US" b="0" i="0" strike="sngStrike">
                <a:solidFill>
                  <a:srgbClr val="DCD9D4"/>
                </a:solidFill>
                <a:effectLst/>
                <a:latin typeface="Söhne"/>
              </a:rPr>
              <a:t>The pressure remains low at 1x10^-5 atm, and the temperature increases slightly to 200 Kelvin.</a:t>
            </a:r>
            <a:r>
              <a:rPr lang="en-US" b="0" i="0">
                <a:solidFill>
                  <a:srgbClr val="DCD9D4"/>
                </a:solidFill>
                <a:effectLst/>
                <a:latin typeface="Söhne"/>
              </a:rPr>
              <a:t> The velocity is further reduced to 0.672 kilometers per second.</a:t>
            </a:r>
          </a:p>
          <a:p>
            <a:endParaRPr lang="en-US" b="0" i="0">
              <a:solidFill>
                <a:srgbClr val="DCD9D4"/>
              </a:solidFill>
              <a:effectLst/>
              <a:latin typeface="Söhne"/>
            </a:endParaRPr>
          </a:p>
          <a:p>
            <a:r>
              <a:rPr lang="en-US" b="1" i="0">
                <a:solidFill>
                  <a:srgbClr val="DCD9D4"/>
                </a:solidFill>
                <a:effectLst/>
                <a:latin typeface="Söhne"/>
              </a:rPr>
              <a:t>[Phase 4: Main Chutes Ejection and Balloon Inflation] </a:t>
            </a:r>
          </a:p>
          <a:p>
            <a:endParaRPr lang="en-US" b="0" i="0">
              <a:solidFill>
                <a:srgbClr val="DCD9D4"/>
              </a:solidFill>
              <a:effectLst/>
              <a:latin typeface="Söhne"/>
            </a:endParaRPr>
          </a:p>
          <a:p>
            <a:r>
              <a:rPr lang="en-US" b="0" i="0">
                <a:solidFill>
                  <a:srgbClr val="DCD9D4"/>
                </a:solidFill>
                <a:effectLst/>
                <a:latin typeface="Söhne"/>
              </a:rPr>
              <a:t>The ejection of the main chutes and the start of balloon inflation occur around the 83-minute mark, at an altitude of 50 kilometers. The conditions here start to become more moderate </a:t>
            </a:r>
            <a:r>
              <a:rPr lang="en-US" b="0" i="0" strike="sngStrike">
                <a:solidFill>
                  <a:srgbClr val="DCD9D4"/>
                </a:solidFill>
                <a:effectLst/>
                <a:latin typeface="Söhne"/>
              </a:rPr>
              <a:t>with a pressure of 0.5 atm and a temperature of 230 Kelvin</a:t>
            </a:r>
            <a:r>
              <a:rPr lang="en-US" b="0" i="0">
                <a:solidFill>
                  <a:srgbClr val="DCD9D4"/>
                </a:solidFill>
                <a:effectLst/>
                <a:latin typeface="Söhne"/>
              </a:rPr>
              <a:t>, allowing for the safe inflation of the balloon. The descent slows to a velocity of 0.176 kilometers per second.</a:t>
            </a:r>
          </a:p>
          <a:p>
            <a:endParaRPr lang="en-US" b="0" i="0">
              <a:solidFill>
                <a:srgbClr val="DCD9D4"/>
              </a:solidFill>
              <a:effectLst/>
              <a:latin typeface="Söhne"/>
            </a:endParaRPr>
          </a:p>
          <a:p>
            <a:r>
              <a:rPr lang="en-US" b="1" i="0">
                <a:solidFill>
                  <a:srgbClr val="DCD9D4"/>
                </a:solidFill>
                <a:effectLst/>
                <a:latin typeface="Söhne"/>
              </a:rPr>
              <a:t>[Final Phase: Balloon Inflation Complete] </a:t>
            </a:r>
          </a:p>
          <a:p>
            <a:endParaRPr lang="en-US" b="0" i="0">
              <a:solidFill>
                <a:srgbClr val="DCD9D4"/>
              </a:solidFill>
              <a:effectLst/>
              <a:latin typeface="Söhne"/>
            </a:endParaRPr>
          </a:p>
          <a:p>
            <a:r>
              <a:rPr lang="en-US" b="0" i="0">
                <a:solidFill>
                  <a:srgbClr val="DCD9D4"/>
                </a:solidFill>
                <a:effectLst/>
                <a:latin typeface="Söhne"/>
              </a:rPr>
              <a:t>By approximately 85 minutes, balloon inflation is complete at an altitude of 45 kilometers, just at the edge of the Goldilocks Zone we discussed earlier. The pressure here is almost Earth-like at 0.8 atm</a:t>
            </a:r>
            <a:r>
              <a:rPr lang="en-US" b="0" i="0" strike="sngStrike">
                <a:solidFill>
                  <a:srgbClr val="DCD9D4"/>
                </a:solidFill>
                <a:effectLst/>
                <a:latin typeface="Söhne"/>
              </a:rPr>
              <a:t>, the temperature is a balmy 350 Kelvin</a:t>
            </a:r>
            <a:r>
              <a:rPr lang="en-US" b="0" i="0">
                <a:solidFill>
                  <a:srgbClr val="DCD9D4"/>
                </a:solidFill>
                <a:effectLst/>
                <a:latin typeface="Söhne"/>
              </a:rPr>
              <a:t>, and our velocity is 0.115 kilometers per second.</a:t>
            </a:r>
          </a:p>
          <a:p>
            <a:endParaRPr lang="en-US" b="0" i="0">
              <a:solidFill>
                <a:srgbClr val="DCD9D4"/>
              </a:solidFill>
              <a:effectLst/>
              <a:latin typeface="Söhne"/>
            </a:endParaRPr>
          </a:p>
          <a:p>
            <a:endParaRPr lang="en-US" b="0" i="0">
              <a:solidFill>
                <a:srgbClr val="DCD9D4"/>
              </a:solidFill>
              <a:effectLst/>
              <a:latin typeface="Söhne"/>
            </a:endParaRPr>
          </a:p>
          <a:p>
            <a:r>
              <a:rPr lang="en-US" b="0" i="0" strike="sngStrike">
                <a:solidFill>
                  <a:srgbClr val="DCD9D4"/>
                </a:solidFill>
                <a:effectLst/>
                <a:latin typeface="Söhne"/>
              </a:rPr>
              <a:t>This methodical, step-by-step approach ensures that by the time we fully inflate the balloon, our instruments are ready to begin their scientific exploration in a stable and controlled manner.</a:t>
            </a:r>
            <a:endParaRPr lang="en-US" strike="sngStrike"/>
          </a:p>
        </p:txBody>
      </p:sp>
      <p:sp>
        <p:nvSpPr>
          <p:cNvPr id="4" name="Slide Number Placeholder 3"/>
          <p:cNvSpPr>
            <a:spLocks noGrp="1"/>
          </p:cNvSpPr>
          <p:nvPr>
            <p:ph type="sldNum" sz="quarter" idx="5"/>
          </p:nvPr>
        </p:nvSpPr>
        <p:spPr/>
        <p:txBody>
          <a:bodyPr/>
          <a:lstStyle/>
          <a:p>
            <a:fld id="{FDF0FBAE-9882-47C9-B97C-D2A8333EA66B}" type="slidenum">
              <a:rPr lang="en-US" smtClean="0"/>
              <a:t>22</a:t>
            </a:fld>
            <a:endParaRPr lang="en-US"/>
          </a:p>
        </p:txBody>
      </p:sp>
    </p:spTree>
    <p:extLst>
      <p:ext uri="{BB962C8B-B14F-4D97-AF65-F5344CB8AC3E}">
        <p14:creationId xmlns:p14="http://schemas.microsoft.com/office/powerpoint/2010/main" val="166480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Script</a:t>
            </a:r>
          </a:p>
          <a:p>
            <a:pPr marL="171450" indent="-171450">
              <a:buFont typeface="Arial" panose="020B0604020202020204" pitchFamily="34" charset="0"/>
              <a:buChar char="•"/>
            </a:pPr>
            <a:r>
              <a:rPr lang="en-US" b="0" u="none"/>
              <a:t>Mention the concept of the goldilocks zone in 5</a:t>
            </a:r>
          </a:p>
          <a:p>
            <a:pPr marL="171450" indent="-171450">
              <a:buFont typeface="Arial" panose="020B0604020202020204" pitchFamily="34" charset="0"/>
              <a:buChar char="•"/>
            </a:pPr>
            <a:r>
              <a:rPr lang="en-US" b="0" u="none"/>
              <a:t>We did a scale height analysis, where we utilizes the VIRA atmospheric model to determine the ideal altitude for our mission. </a:t>
            </a:r>
          </a:p>
        </p:txBody>
      </p:sp>
      <p:sp>
        <p:nvSpPr>
          <p:cNvPr id="4" name="Slide Number Placeholder 3"/>
          <p:cNvSpPr>
            <a:spLocks noGrp="1"/>
          </p:cNvSpPr>
          <p:nvPr>
            <p:ph type="sldNum" sz="quarter" idx="5"/>
          </p:nvPr>
        </p:nvSpPr>
        <p:spPr/>
        <p:txBody>
          <a:bodyPr/>
          <a:lstStyle/>
          <a:p>
            <a:fld id="{FDF0FBAE-9882-47C9-B97C-D2A8333EA66B}" type="slidenum">
              <a:rPr lang="en-US" smtClean="0"/>
              <a:t>26</a:t>
            </a:fld>
            <a:endParaRPr lang="en-US"/>
          </a:p>
        </p:txBody>
      </p:sp>
    </p:spTree>
    <p:extLst>
      <p:ext uri="{BB962C8B-B14F-4D97-AF65-F5344CB8AC3E}">
        <p14:creationId xmlns:p14="http://schemas.microsoft.com/office/powerpoint/2010/main" val="160235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35</a:t>
            </a:fld>
            <a:endParaRPr lang="en-US"/>
          </a:p>
        </p:txBody>
      </p:sp>
    </p:spTree>
    <p:extLst>
      <p:ext uri="{BB962C8B-B14F-4D97-AF65-F5344CB8AC3E}">
        <p14:creationId xmlns:p14="http://schemas.microsoft.com/office/powerpoint/2010/main" val="2744743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Orbital parameters for both orbits</a:t>
            </a:r>
          </a:p>
          <a:p>
            <a:pPr marL="628650" lvl="1" indent="-171450">
              <a:buFont typeface="Arial" panose="020B0604020202020204" pitchFamily="34" charset="0"/>
              <a:buChar char="•"/>
            </a:pPr>
            <a:r>
              <a:rPr lang="en-US"/>
              <a:t>Highly inclined orbit (similar to a </a:t>
            </a:r>
            <a:r>
              <a:rPr lang="en-US" err="1"/>
              <a:t>Molinya</a:t>
            </a:r>
            <a:r>
              <a:rPr lang="en-US"/>
              <a:t> orbit) </a:t>
            </a:r>
          </a:p>
          <a:p>
            <a:pPr marL="628650" lvl="1" indent="-171450">
              <a:buFont typeface="Arial" panose="020B0604020202020204" pitchFamily="34" charset="0"/>
              <a:buChar char="•"/>
            </a:pPr>
            <a:r>
              <a:rPr lang="en-US" b="1"/>
              <a:t>Crew: </a:t>
            </a:r>
            <a:r>
              <a:rPr lang="en-US" b="0"/>
              <a:t>826 x 40176.6121 km</a:t>
            </a:r>
          </a:p>
          <a:p>
            <a:pPr marL="628650" lvl="1" indent="-171450">
              <a:buFont typeface="Arial" panose="020B0604020202020204" pitchFamily="34" charset="0"/>
              <a:buChar char="•"/>
            </a:pPr>
            <a:r>
              <a:rPr lang="en-US" b="1"/>
              <a:t>Payload: </a:t>
            </a:r>
            <a:r>
              <a:rPr lang="en-US" b="0"/>
              <a:t>“Circular orbit” at 50km</a:t>
            </a:r>
            <a:endParaRPr lang="en-US" b="1"/>
          </a:p>
        </p:txBody>
      </p:sp>
      <p:sp>
        <p:nvSpPr>
          <p:cNvPr id="4" name="Slide Number Placeholder 3"/>
          <p:cNvSpPr>
            <a:spLocks noGrp="1"/>
          </p:cNvSpPr>
          <p:nvPr>
            <p:ph type="sldNum" sz="quarter" idx="5"/>
          </p:nvPr>
        </p:nvSpPr>
        <p:spPr/>
        <p:txBody>
          <a:bodyPr/>
          <a:lstStyle/>
          <a:p>
            <a:fld id="{FDF0FBAE-9882-47C9-B97C-D2A8333EA66B}" type="slidenum">
              <a:rPr lang="en-US" smtClean="0"/>
              <a:t>36</a:t>
            </a:fld>
            <a:endParaRPr lang="en-US"/>
          </a:p>
        </p:txBody>
      </p:sp>
    </p:spTree>
    <p:extLst>
      <p:ext uri="{BB962C8B-B14F-4D97-AF65-F5344CB8AC3E}">
        <p14:creationId xmlns:p14="http://schemas.microsoft.com/office/powerpoint/2010/main" val="3534464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46</a:t>
            </a:fld>
            <a:endParaRPr lang="en-US"/>
          </a:p>
        </p:txBody>
      </p:sp>
    </p:spTree>
    <p:extLst>
      <p:ext uri="{BB962C8B-B14F-4D97-AF65-F5344CB8AC3E}">
        <p14:creationId xmlns:p14="http://schemas.microsoft.com/office/powerpoint/2010/main" val="299162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tanks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588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11A0-9DFF-5F47-71C4-4F856700E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40156-7566-9E17-6E58-544B1587A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82ABA3-774F-7E21-0926-3642ECD3D8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B9F36E-198F-DFAF-00D8-0A4D206D53F7}"/>
              </a:ext>
            </a:extLst>
          </p:cNvPr>
          <p:cNvSpPr>
            <a:spLocks noGrp="1"/>
          </p:cNvSpPr>
          <p:nvPr>
            <p:ph type="sldNum" sz="quarter" idx="5"/>
          </p:nvPr>
        </p:nvSpPr>
        <p:spPr/>
        <p:txBody>
          <a:bodyPr/>
          <a:lstStyle/>
          <a:p>
            <a:fld id="{FDF0FBAE-9882-47C9-B97C-D2A8333EA66B}" type="slidenum">
              <a:rPr lang="en-US" smtClean="0"/>
              <a:t>2</a:t>
            </a:fld>
            <a:endParaRPr lang="en-US"/>
          </a:p>
        </p:txBody>
      </p:sp>
    </p:spTree>
    <p:extLst>
      <p:ext uri="{BB962C8B-B14F-4D97-AF65-F5344CB8AC3E}">
        <p14:creationId xmlns:p14="http://schemas.microsoft.com/office/powerpoint/2010/main" val="4169777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875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CB6A8-2A36-C5EA-6406-3EAEE6793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553CA2-1268-4F0B-1E6F-315842DB2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BF92DB-87B8-B687-EC3D-C677B3E689FD}"/>
              </a:ext>
            </a:extLst>
          </p:cNvPr>
          <p:cNvSpPr>
            <a:spLocks noGrp="1"/>
          </p:cNvSpPr>
          <p:nvPr>
            <p:ph type="body" idx="1"/>
          </p:nvPr>
        </p:nvSpPr>
        <p:spPr/>
        <p:txBody>
          <a:bodyPr/>
          <a:lstStyle/>
          <a:p>
            <a:r>
              <a:rPr lang="en-US"/>
              <a:t>Add the tanks</a:t>
            </a:r>
          </a:p>
        </p:txBody>
      </p:sp>
      <p:sp>
        <p:nvSpPr>
          <p:cNvPr id="4" name="Slide Number Placeholder 3">
            <a:extLst>
              <a:ext uri="{FF2B5EF4-FFF2-40B4-BE49-F238E27FC236}">
                <a16:creationId xmlns:a16="http://schemas.microsoft.com/office/drawing/2014/main" id="{7A6BA2DA-17D1-7A90-7896-8C5713A9E3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009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A9C20-04F5-13A4-FD75-E205B658A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CD88C-0477-8A31-482E-61AF599D3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D27B61-9158-56DF-00C1-102539B601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A0F072-5597-0D06-C37F-B5CDB242F3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675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887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99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Design A</a:t>
            </a:r>
          </a:p>
          <a:p>
            <a:pPr lvl="1"/>
            <a:r>
              <a:rPr lang="en-US"/>
              <a:t>Total time = 302.74 days</a:t>
            </a:r>
          </a:p>
          <a:p>
            <a:pPr lvl="1"/>
            <a:r>
              <a:rPr lang="en-US"/>
              <a:t>Total DV = 17.74 km/s</a:t>
            </a:r>
          </a:p>
          <a:p>
            <a:r>
              <a:rPr lang="en-US" b="1" u="sng"/>
              <a:t>Design B</a:t>
            </a:r>
          </a:p>
          <a:p>
            <a:pPr lvl="1"/>
            <a:r>
              <a:rPr lang="en-US"/>
              <a:t>Total time = 292.14 days</a:t>
            </a:r>
          </a:p>
          <a:p>
            <a:pPr lvl="1"/>
            <a:r>
              <a:rPr lang="en-US"/>
              <a:t>Total DV = 13.3141 km/s</a:t>
            </a:r>
          </a:p>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58</a:t>
            </a:fld>
            <a:endParaRPr lang="en-US"/>
          </a:p>
        </p:txBody>
      </p:sp>
    </p:spTree>
    <p:extLst>
      <p:ext uri="{BB962C8B-B14F-4D97-AF65-F5344CB8AC3E}">
        <p14:creationId xmlns:p14="http://schemas.microsoft.com/office/powerpoint/2010/main" val="4129297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59</a:t>
            </a:fld>
            <a:endParaRPr lang="en-US"/>
          </a:p>
        </p:txBody>
      </p:sp>
    </p:spTree>
    <p:extLst>
      <p:ext uri="{BB962C8B-B14F-4D97-AF65-F5344CB8AC3E}">
        <p14:creationId xmlns:p14="http://schemas.microsoft.com/office/powerpoint/2010/main" val="2898429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60</a:t>
            </a:fld>
            <a:endParaRPr lang="en-US"/>
          </a:p>
        </p:txBody>
      </p:sp>
    </p:spTree>
    <p:extLst>
      <p:ext uri="{BB962C8B-B14F-4D97-AF65-F5344CB8AC3E}">
        <p14:creationId xmlns:p14="http://schemas.microsoft.com/office/powerpoint/2010/main" val="2491949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61</a:t>
            </a:fld>
            <a:endParaRPr lang="en-US"/>
          </a:p>
        </p:txBody>
      </p:sp>
    </p:spTree>
    <p:extLst>
      <p:ext uri="{BB962C8B-B14F-4D97-AF65-F5344CB8AC3E}">
        <p14:creationId xmlns:p14="http://schemas.microsoft.com/office/powerpoint/2010/main" val="685887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62</a:t>
            </a:fld>
            <a:endParaRPr lang="en-US"/>
          </a:p>
        </p:txBody>
      </p:sp>
    </p:spTree>
    <p:extLst>
      <p:ext uri="{BB962C8B-B14F-4D97-AF65-F5344CB8AC3E}">
        <p14:creationId xmlns:p14="http://schemas.microsoft.com/office/powerpoint/2010/main" val="374165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3</a:t>
            </a:fld>
            <a:endParaRPr lang="en-US"/>
          </a:p>
        </p:txBody>
      </p:sp>
    </p:spTree>
    <p:extLst>
      <p:ext uri="{BB962C8B-B14F-4D97-AF65-F5344CB8AC3E}">
        <p14:creationId xmlns:p14="http://schemas.microsoft.com/office/powerpoint/2010/main" val="820467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Design A</a:t>
            </a:r>
          </a:p>
          <a:p>
            <a:pPr lvl="1"/>
            <a:r>
              <a:rPr lang="en-US"/>
              <a:t>Total time = 302.74 days</a:t>
            </a:r>
          </a:p>
          <a:p>
            <a:pPr lvl="1"/>
            <a:r>
              <a:rPr lang="en-US"/>
              <a:t>Total DV = 17.74 km/s</a:t>
            </a:r>
          </a:p>
          <a:p>
            <a:r>
              <a:rPr lang="en-US" b="1" u="sng"/>
              <a:t>Design B</a:t>
            </a:r>
          </a:p>
          <a:p>
            <a:pPr lvl="1"/>
            <a:r>
              <a:rPr lang="en-US"/>
              <a:t>Total time = 292.14 days</a:t>
            </a:r>
          </a:p>
          <a:p>
            <a:pPr lvl="1"/>
            <a:r>
              <a:rPr lang="en-US"/>
              <a:t>Total DV = 13.3141 km/s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727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Script</a:t>
            </a:r>
          </a:p>
          <a:p>
            <a:r>
              <a:rPr lang="en-US" b="0" u="none"/>
              <a:t>We’re stopping at Gateway, they’re stopping to refill on any supplies, crew health check, and more before the long trip to Venus. Instead of going all the way to Venus at once.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838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 aluminum alloy compressive yield strength of 280 MPa (preprogrammed)</a:t>
            </a:r>
          </a:p>
        </p:txBody>
      </p:sp>
      <p:sp>
        <p:nvSpPr>
          <p:cNvPr id="4" name="Slide Number Placeholder 3"/>
          <p:cNvSpPr>
            <a:spLocks noGrp="1"/>
          </p:cNvSpPr>
          <p:nvPr>
            <p:ph type="sldNum" sz="quarter" idx="5"/>
          </p:nvPr>
        </p:nvSpPr>
        <p:spPr/>
        <p:txBody>
          <a:bodyPr/>
          <a:lstStyle/>
          <a:p>
            <a:fld id="{FDF0FBAE-9882-47C9-B97C-D2A8333EA66B}" type="slidenum">
              <a:rPr lang="en-US" smtClean="0"/>
              <a:t>70</a:t>
            </a:fld>
            <a:endParaRPr lang="en-US"/>
          </a:p>
        </p:txBody>
      </p:sp>
    </p:spTree>
    <p:extLst>
      <p:ext uri="{BB962C8B-B14F-4D97-AF65-F5344CB8AC3E}">
        <p14:creationId xmlns:p14="http://schemas.microsoft.com/office/powerpoint/2010/main" val="1002050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Control inputs, EDL, and other </a:t>
            </a:r>
            <a:r>
              <a:rPr lang="en-US" err="1"/>
              <a:t>jazzers</a:t>
            </a:r>
            <a:endParaRPr lang="en-US"/>
          </a:p>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5</a:t>
            </a:fld>
            <a:endParaRPr lang="en-US"/>
          </a:p>
        </p:txBody>
      </p:sp>
    </p:spTree>
    <p:extLst>
      <p:ext uri="{BB962C8B-B14F-4D97-AF65-F5344CB8AC3E}">
        <p14:creationId xmlns:p14="http://schemas.microsoft.com/office/powerpoint/2010/main" val="2014937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Script</a:t>
            </a:r>
          </a:p>
          <a:p>
            <a:pPr marL="171450" indent="-171450">
              <a:buFont typeface="Arial" panose="020B0604020202020204" pitchFamily="34" charset="0"/>
              <a:buChar char="•"/>
            </a:pPr>
            <a:r>
              <a:rPr lang="en-US"/>
              <a:t>Realize Davinci’s instruments, want to use current try and tested instruments with a high TRL </a:t>
            </a:r>
          </a:p>
        </p:txBody>
      </p:sp>
      <p:sp>
        <p:nvSpPr>
          <p:cNvPr id="4" name="Slide Number Placeholder 3"/>
          <p:cNvSpPr>
            <a:spLocks noGrp="1"/>
          </p:cNvSpPr>
          <p:nvPr>
            <p:ph type="sldNum" sz="quarter" idx="5"/>
          </p:nvPr>
        </p:nvSpPr>
        <p:spPr/>
        <p:txBody>
          <a:bodyPr/>
          <a:lstStyle/>
          <a:p>
            <a:fld id="{FDF0FBAE-9882-47C9-B97C-D2A8333EA66B}" type="slidenum">
              <a:rPr lang="en-US" smtClean="0"/>
              <a:t>7</a:t>
            </a:fld>
            <a:endParaRPr lang="en-US"/>
          </a:p>
        </p:txBody>
      </p:sp>
    </p:spTree>
    <p:extLst>
      <p:ext uri="{BB962C8B-B14F-4D97-AF65-F5344CB8AC3E}">
        <p14:creationId xmlns:p14="http://schemas.microsoft.com/office/powerpoint/2010/main" val="71918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9</a:t>
            </a:fld>
            <a:endParaRPr lang="en-US"/>
          </a:p>
        </p:txBody>
      </p:sp>
    </p:spTree>
    <p:extLst>
      <p:ext uri="{BB962C8B-B14F-4D97-AF65-F5344CB8AC3E}">
        <p14:creationId xmlns:p14="http://schemas.microsoft.com/office/powerpoint/2010/main" val="439236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11</a:t>
            </a:fld>
            <a:endParaRPr lang="en-US"/>
          </a:p>
        </p:txBody>
      </p:sp>
    </p:spTree>
    <p:extLst>
      <p:ext uri="{BB962C8B-B14F-4D97-AF65-F5344CB8AC3E}">
        <p14:creationId xmlns:p14="http://schemas.microsoft.com/office/powerpoint/2010/main" val="69082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Times New Roman" panose="02020603050405020304" pitchFamily="18" charset="0"/>
              </a:rPr>
              <a:t>6884.06</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0FBAE-9882-47C9-B97C-D2A8333EA6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198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Mention how the calculation for the scale height of the Venusian atmosphere was used to find the altitude for ideal operations (back-up slides)</a:t>
            </a:r>
            <a:br>
              <a:rPr lang="en-US"/>
            </a:br>
            <a:endParaRPr lang="en-US"/>
          </a:p>
          <a:p>
            <a:pPr algn="l"/>
            <a:r>
              <a:rPr lang="en-US"/>
              <a:t>[script]</a:t>
            </a:r>
          </a:p>
          <a:p>
            <a:pPr algn="l"/>
            <a:br>
              <a:rPr lang="en-US"/>
            </a:br>
            <a:r>
              <a:rPr lang="en-US" b="0" i="0">
                <a:solidFill>
                  <a:srgbClr val="DCD9D4"/>
                </a:solidFill>
                <a:effectLst/>
                <a:latin typeface="Söhne"/>
              </a:rPr>
              <a:t>I'll be discussing the atmospheric conditions our aeroshell will encounter on Venus and the planetary protection measures we're implementing in line with COSPAR guidelines.</a:t>
            </a:r>
          </a:p>
          <a:p>
            <a:pPr algn="l"/>
            <a:endParaRPr lang="en-US" b="0" i="0">
              <a:solidFill>
                <a:srgbClr val="DCD9D4"/>
              </a:solidFill>
              <a:effectLst/>
              <a:latin typeface="Söhne"/>
            </a:endParaRPr>
          </a:p>
          <a:p>
            <a:pPr algn="l"/>
            <a:r>
              <a:rPr lang="en-US" b="0" i="0">
                <a:solidFill>
                  <a:srgbClr val="DCD9D4"/>
                </a:solidFill>
                <a:effectLst/>
                <a:latin typeface="Söhne"/>
              </a:rPr>
              <a:t>Let's begin with the atmospheric conditions. Our balloon will operate within the altitude range of 45 to 55 kilometers above the surface of Venus. At this altitude:</a:t>
            </a:r>
          </a:p>
          <a:p>
            <a:pPr algn="l"/>
            <a:endParaRPr lang="en-US" b="0" i="0">
              <a:solidFill>
                <a:srgbClr val="DCD9D4"/>
              </a:solidFill>
              <a:effectLst/>
              <a:latin typeface="Söhne"/>
            </a:endParaRPr>
          </a:p>
          <a:p>
            <a:pPr lvl="1" algn="l">
              <a:buFont typeface="Arial" panose="020B0604020202020204" pitchFamily="34" charset="0"/>
              <a:buChar char="•"/>
            </a:pPr>
            <a:r>
              <a:rPr lang="en-US" b="0" i="0">
                <a:solidFill>
                  <a:srgbClr val="DCD9D4"/>
                </a:solidFill>
                <a:effectLst/>
                <a:latin typeface="Söhne"/>
              </a:rPr>
              <a:t> The density is approximately 66.07 to 70 kilograms per cubic meter.</a:t>
            </a:r>
          </a:p>
          <a:p>
            <a:pPr lvl="1" algn="l">
              <a:buFont typeface="Arial" panose="020B0604020202020204" pitchFamily="34" charset="0"/>
              <a:buChar char="•"/>
            </a:pPr>
            <a:r>
              <a:rPr lang="en-US" b="0" i="0">
                <a:solidFill>
                  <a:srgbClr val="DCD9D4"/>
                </a:solidFill>
                <a:effectLst/>
                <a:latin typeface="Söhne"/>
              </a:rPr>
              <a:t> We anticipate temperatures ranging from 300 to 400 Kelvin.</a:t>
            </a:r>
          </a:p>
          <a:p>
            <a:pPr lvl="1" algn="l">
              <a:buFont typeface="Arial" panose="020B0604020202020204" pitchFamily="34" charset="0"/>
              <a:buChar char="•"/>
            </a:pPr>
            <a:r>
              <a:rPr lang="en-US" b="0" i="0">
                <a:solidFill>
                  <a:srgbClr val="DCD9D4"/>
                </a:solidFill>
                <a:effectLst/>
                <a:latin typeface="Söhne"/>
              </a:rPr>
              <a:t> The pressure is roughly 1 to 2 atmospheres.</a:t>
            </a:r>
          </a:p>
          <a:p>
            <a:pPr lvl="1" algn="l">
              <a:buFont typeface="Arial" panose="020B0604020202020204" pitchFamily="34" charset="0"/>
              <a:buChar char="•"/>
            </a:pPr>
            <a:r>
              <a:rPr lang="en-US" b="0" i="0">
                <a:solidFill>
                  <a:srgbClr val="DCD9D4"/>
                </a:solidFill>
                <a:effectLst/>
                <a:latin typeface="Söhne"/>
              </a:rPr>
              <a:t> And, the zonal wind speed is expected to be between 20 to 40 meters per second.</a:t>
            </a:r>
          </a:p>
          <a:p>
            <a:pPr algn="l">
              <a:buFont typeface="Arial" panose="020B0604020202020204" pitchFamily="34" charset="0"/>
              <a:buChar char="•"/>
            </a:pPr>
            <a:endParaRPr lang="en-US" b="0" i="0">
              <a:solidFill>
                <a:srgbClr val="DCD9D4"/>
              </a:solidFill>
              <a:effectLst/>
              <a:latin typeface="Söhne"/>
            </a:endParaRPr>
          </a:p>
          <a:p>
            <a:pPr algn="l"/>
            <a:r>
              <a:rPr lang="en-US" b="0" i="0">
                <a:solidFill>
                  <a:srgbClr val="DCD9D4"/>
                </a:solidFill>
                <a:effectLst/>
                <a:latin typeface="Söhne"/>
              </a:rPr>
              <a:t>This region is crucial for our mission because it's within what we call the 'Goldilocks Zone.' It's not too harsh for our instruments, allowing us to collect valuable data on Venusian climate and atmospheric chemistry.</a:t>
            </a:r>
          </a:p>
          <a:p>
            <a:pPr algn="l"/>
            <a:endParaRPr lang="en-US" b="0" i="0">
              <a:solidFill>
                <a:srgbClr val="DCD9D4"/>
              </a:solidFill>
              <a:effectLst/>
              <a:latin typeface="Söhne"/>
            </a:endParaRPr>
          </a:p>
          <a:p>
            <a:pPr algn="l"/>
            <a:r>
              <a:rPr lang="en-US" b="0" i="0">
                <a:solidFill>
                  <a:srgbClr val="DCD9D4"/>
                </a:solidFill>
                <a:effectLst/>
                <a:latin typeface="Söhne"/>
              </a:rPr>
              <a:t>Moving on to COSPAR classifications, our mission falls under Category II. This means we're visiting a celestial body with significant interest in studying chemical evolution and the potential origins of life. </a:t>
            </a:r>
          </a:p>
          <a:p>
            <a:pPr algn="l"/>
            <a:endParaRPr lang="en-US" b="0" i="0">
              <a:solidFill>
                <a:srgbClr val="DCD9D4"/>
              </a:solidFill>
              <a:effectLst/>
              <a:latin typeface="Söhne"/>
            </a:endParaRPr>
          </a:p>
          <a:p>
            <a:pPr algn="l"/>
            <a:r>
              <a:rPr lang="en-US" b="0" i="0">
                <a:solidFill>
                  <a:srgbClr val="DCD9D4"/>
                </a:solidFill>
                <a:effectLst/>
                <a:latin typeface="Söhne"/>
              </a:rPr>
              <a:t>To ensure compliance with COSPAR's planetary protection standards, we are taking several actions:</a:t>
            </a:r>
          </a:p>
          <a:p>
            <a:pPr algn="l"/>
            <a:endParaRPr lang="en-US" b="0" i="0">
              <a:solidFill>
                <a:srgbClr val="DCD9D4"/>
              </a:solidFill>
              <a:effectLst/>
              <a:latin typeface="Söhne"/>
            </a:endParaRPr>
          </a:p>
          <a:p>
            <a:pPr lvl="1" algn="l">
              <a:buFont typeface="Arial" panose="020B0604020202020204" pitchFamily="34" charset="0"/>
              <a:buChar char="•"/>
            </a:pPr>
            <a:r>
              <a:rPr lang="en-US" b="0" i="0">
                <a:solidFill>
                  <a:srgbClr val="DCD9D4"/>
                </a:solidFill>
                <a:effectLst/>
                <a:latin typeface="Söhne"/>
              </a:rPr>
              <a:t> Our aeroshell assembly will occur in a controlled clean-room environment, following the IEST-STD-CC1246D standard.</a:t>
            </a:r>
          </a:p>
          <a:p>
            <a:pPr lvl="1" algn="l">
              <a:buFont typeface="Arial" panose="020B0604020202020204" pitchFamily="34" charset="0"/>
              <a:buChar char="•"/>
            </a:pPr>
            <a:r>
              <a:rPr lang="en-US" b="0" i="0">
                <a:solidFill>
                  <a:srgbClr val="DCD9D4"/>
                </a:solidFill>
                <a:effectLst/>
                <a:latin typeface="Söhne"/>
              </a:rPr>
              <a:t> We'll sanitize the spacecraft thoroughly before launch to prevent any terrestrial microbes from hitching a ride.</a:t>
            </a:r>
          </a:p>
          <a:p>
            <a:pPr lvl="1" algn="l">
              <a:buFont typeface="Arial" panose="020B0604020202020204" pitchFamily="34" charset="0"/>
              <a:buChar char="•"/>
            </a:pPr>
            <a:r>
              <a:rPr lang="en-US" b="0" i="0">
                <a:solidFill>
                  <a:srgbClr val="DCD9D4"/>
                </a:solidFill>
                <a:effectLst/>
                <a:latin typeface="Söhne"/>
              </a:rPr>
              <a:t> We're also focused on measuring outgassing of materials, a key consideration for maintaining a pristine environment.</a:t>
            </a:r>
          </a:p>
          <a:p>
            <a:pPr lvl="1" algn="l">
              <a:buFont typeface="Arial" panose="020B0604020202020204" pitchFamily="34" charset="0"/>
              <a:buChar char="•"/>
            </a:pPr>
            <a:r>
              <a:rPr lang="en-US" b="0" i="0">
                <a:solidFill>
                  <a:srgbClr val="DCD9D4"/>
                </a:solidFill>
                <a:effectLst/>
                <a:latin typeface="Söhne"/>
              </a:rPr>
              <a:t> The use of green propellant is part of our commitment to sustainability and reducing contamination.</a:t>
            </a:r>
          </a:p>
          <a:p>
            <a:pPr lvl="1" algn="l">
              <a:buFont typeface="Arial" panose="020B0604020202020204" pitchFamily="34" charset="0"/>
              <a:buChar char="•"/>
            </a:pPr>
            <a:r>
              <a:rPr lang="en-US" b="0" i="0">
                <a:solidFill>
                  <a:srgbClr val="DCD9D4"/>
                </a:solidFill>
                <a:effectLst/>
                <a:latin typeface="Söhne"/>
              </a:rPr>
              <a:t> And lastly, we'll be sterilizing our balloon's inflation gas. Although the harsh Venusian atmosphere would likely kill any microbial stowaways, we're not taking any chances.</a:t>
            </a:r>
          </a:p>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DCD9D4"/>
                </a:solidFill>
                <a:effectLst/>
                <a:latin typeface="Söhne"/>
              </a:rPr>
              <a:t>Our adherence to these measures is critical to avoid biological contamination, protect Venus's environment, and uphold the integrity of our scientific investigations.</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DF0FBAE-9882-47C9-B97C-D2A8333EA66B}" type="slidenum">
              <a:rPr lang="en-US" smtClean="0"/>
              <a:t>17</a:t>
            </a:fld>
            <a:endParaRPr lang="en-US"/>
          </a:p>
        </p:txBody>
      </p:sp>
    </p:spTree>
    <p:extLst>
      <p:ext uri="{BB962C8B-B14F-4D97-AF65-F5344CB8AC3E}">
        <p14:creationId xmlns:p14="http://schemas.microsoft.com/office/powerpoint/2010/main" val="480393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EA125B16-06E3-41F9-89AC-342915D9676B}" type="datetime1">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pic>
        <p:nvPicPr>
          <p:cNvPr id="11" name="Picture 10">
            <a:extLst>
              <a:ext uri="{FF2B5EF4-FFF2-40B4-BE49-F238E27FC236}">
                <a16:creationId xmlns:a16="http://schemas.microsoft.com/office/drawing/2014/main" id="{B84960C8-AC2B-A86E-EFB5-B04DFE99BC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058" t="8792" r="18538" b="18136"/>
          <a:stretch/>
        </p:blipFill>
        <p:spPr>
          <a:xfrm>
            <a:off x="11094720" y="33090"/>
            <a:ext cx="1030605" cy="1169287"/>
          </a:xfrm>
          <a:prstGeom prst="rect">
            <a:avLst/>
          </a:prstGeom>
        </p:spPr>
      </p:pic>
      <p:pic>
        <p:nvPicPr>
          <p:cNvPr id="12" name="Picture 11" descr="A logo of a planet&#10;&#10;Description automatically generated">
            <a:extLst>
              <a:ext uri="{FF2B5EF4-FFF2-40B4-BE49-F238E27FC236}">
                <a16:creationId xmlns:a16="http://schemas.microsoft.com/office/drawing/2014/main" id="{122DAE26-72FB-A5D4-F61D-42BDAC7D906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660" t="10144" r="22673" b="9407"/>
          <a:stretch/>
        </p:blipFill>
        <p:spPr>
          <a:xfrm>
            <a:off x="34437" y="33090"/>
            <a:ext cx="1001883" cy="1034193"/>
          </a:xfrm>
          <a:prstGeom prst="rect">
            <a:avLst/>
          </a:prstGeom>
        </p:spPr>
      </p:pic>
    </p:spTree>
    <p:extLst>
      <p:ext uri="{BB962C8B-B14F-4D97-AF65-F5344CB8AC3E}">
        <p14:creationId xmlns:p14="http://schemas.microsoft.com/office/powerpoint/2010/main" val="266023586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C17035-8831-4DB3-8015-38F8A4AA6ADB}" type="datetime1">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457432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42D43B-634F-40E8-A5D4-84D039CB71EC}" type="datetime1">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5199239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FFFAF5-751E-5C1E-FE57-ED7F1AF17F8A}"/>
              </a:ext>
            </a:extLst>
          </p:cNvPr>
          <p:cNvSpPr/>
          <p:nvPr userDrawn="1"/>
        </p:nvSpPr>
        <p:spPr>
          <a:xfrm>
            <a:off x="0" y="6351411"/>
            <a:ext cx="12192000" cy="5065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97280" y="217777"/>
            <a:ext cx="10058400" cy="876226"/>
          </a:xfr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p:cNvSpPr>
            <a:spLocks noGrp="1"/>
          </p:cNvSpPr>
          <p:nvPr>
            <p:ph idx="1"/>
          </p:nvPr>
        </p:nvSpPr>
        <p:spPr>
          <a:xfrm>
            <a:off x="1097280" y="1711027"/>
            <a:ext cx="10058400" cy="4023360"/>
          </a:xfrm>
        </p:spPr>
        <p:txBody>
          <a:bodyPr/>
          <a:lstStyle>
            <a:lvl1pPr>
              <a:defRPr>
                <a:solidFill>
                  <a:schemeClr val="tx1"/>
                </a:solidFill>
                <a:latin typeface="Times New Roman" panose="02020603050405020304" pitchFamily="18" charset="0"/>
                <a:cs typeface="Times New Roman" panose="02020603050405020304" pitchFamily="18" charset="0"/>
              </a:defRPr>
            </a:lvl1pPr>
            <a:lvl2pPr>
              <a:defRPr sz="2000">
                <a:solidFill>
                  <a:schemeClr val="tx1"/>
                </a:solidFill>
                <a:latin typeface="Times New Roman" panose="02020603050405020304" pitchFamily="18" charset="0"/>
                <a:cs typeface="Times New Roman" panose="02020603050405020304" pitchFamily="18" charset="0"/>
              </a:defRPr>
            </a:lvl2pPr>
            <a:lvl3pPr>
              <a:defRPr sz="2000">
                <a:solidFill>
                  <a:schemeClr val="tx1"/>
                </a:solidFill>
                <a:latin typeface="Times New Roman" panose="02020603050405020304" pitchFamily="18" charset="0"/>
                <a:cs typeface="Times New Roman" panose="02020603050405020304" pitchFamily="18" charset="0"/>
              </a:defRPr>
            </a:lvl3pPr>
            <a:lvl4pPr>
              <a:defRPr sz="2000">
                <a:solidFill>
                  <a:schemeClr val="tx1"/>
                </a:solidFill>
                <a:latin typeface="Times New Roman" panose="02020603050405020304" pitchFamily="18" charset="0"/>
                <a:cs typeface="Times New Roman" panose="02020603050405020304" pitchFamily="18" charset="0"/>
              </a:defRPr>
            </a:lvl4pPr>
            <a:lvl5pPr>
              <a:defRPr sz="2000">
                <a:solidFill>
                  <a:schemeClr val="tx1"/>
                </a:solidFill>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8A170A-FC70-4DB4-A8AA-8063838D0856}" type="datetime1">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000" b="1">
                <a:solidFill>
                  <a:schemeClr val="bg1"/>
                </a:solidFill>
                <a:latin typeface="Times New Roman" panose="02020603050405020304" pitchFamily="18" charset="0"/>
                <a:cs typeface="Times New Roman" panose="02020603050405020304" pitchFamily="18" charset="0"/>
              </a:defRPr>
            </a:lvl1pPr>
          </a:lstStyle>
          <a:p>
            <a:fld id="{629637A9-119A-49DA-BD12-AAC58B377D80}" type="slidenum">
              <a:rPr lang="en-US" smtClean="0"/>
              <a:pPr/>
              <a:t>‹#›</a:t>
            </a:fld>
            <a:endParaRPr lang="en-US"/>
          </a:p>
        </p:txBody>
      </p:sp>
      <p:sp>
        <p:nvSpPr>
          <p:cNvPr id="8" name="Rectangle 7">
            <a:extLst>
              <a:ext uri="{FF2B5EF4-FFF2-40B4-BE49-F238E27FC236}">
                <a16:creationId xmlns:a16="http://schemas.microsoft.com/office/drawing/2014/main" id="{8BA0F4CF-83A9-177C-2B26-F378E4EDCD51}"/>
              </a:ext>
            </a:extLst>
          </p:cNvPr>
          <p:cNvSpPr/>
          <p:nvPr userDrawn="1"/>
        </p:nvSpPr>
        <p:spPr>
          <a:xfrm>
            <a:off x="0" y="6459785"/>
            <a:ext cx="12192000" cy="39821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3B4FDF8-C056-8377-883A-7DC17CB6B2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058" t="8792" r="18538" b="18136"/>
          <a:stretch/>
        </p:blipFill>
        <p:spPr>
          <a:xfrm>
            <a:off x="11094720" y="33090"/>
            <a:ext cx="1030605" cy="1169287"/>
          </a:xfrm>
          <a:prstGeom prst="rect">
            <a:avLst/>
          </a:prstGeom>
        </p:spPr>
      </p:pic>
      <p:pic>
        <p:nvPicPr>
          <p:cNvPr id="10" name="Picture 9" descr="A logo of a planet&#10;&#10;Description automatically generated">
            <a:extLst>
              <a:ext uri="{FF2B5EF4-FFF2-40B4-BE49-F238E27FC236}">
                <a16:creationId xmlns:a16="http://schemas.microsoft.com/office/drawing/2014/main" id="{B14223AB-3E1F-752D-CAF8-4374F6AA75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660" t="10144" r="22673" b="9407"/>
          <a:stretch/>
        </p:blipFill>
        <p:spPr>
          <a:xfrm>
            <a:off x="34437" y="33090"/>
            <a:ext cx="1001883" cy="1034193"/>
          </a:xfrm>
          <a:prstGeom prst="rect">
            <a:avLst/>
          </a:prstGeom>
        </p:spPr>
      </p:pic>
    </p:spTree>
    <p:extLst>
      <p:ext uri="{BB962C8B-B14F-4D97-AF65-F5344CB8AC3E}">
        <p14:creationId xmlns:p14="http://schemas.microsoft.com/office/powerpoint/2010/main" val="112324049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96D920-AA4E-420C-8BD4-228A752F5317}" type="datetime1">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pic>
        <p:nvPicPr>
          <p:cNvPr id="9" name="Picture 8" descr="A logo of a planet&#10;&#10;Description automatically generated">
            <a:extLst>
              <a:ext uri="{FF2B5EF4-FFF2-40B4-BE49-F238E27FC236}">
                <a16:creationId xmlns:a16="http://schemas.microsoft.com/office/drawing/2014/main" id="{F6149A9A-0182-C806-998D-467799576B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660" t="10144" r="22673" b="9407"/>
          <a:stretch/>
        </p:blipFill>
        <p:spPr>
          <a:xfrm>
            <a:off x="34437" y="33090"/>
            <a:ext cx="1001883" cy="1034193"/>
          </a:xfrm>
          <a:prstGeom prst="rect">
            <a:avLst/>
          </a:prstGeom>
        </p:spPr>
      </p:pic>
      <p:pic>
        <p:nvPicPr>
          <p:cNvPr id="10" name="Picture 9">
            <a:extLst>
              <a:ext uri="{FF2B5EF4-FFF2-40B4-BE49-F238E27FC236}">
                <a16:creationId xmlns:a16="http://schemas.microsoft.com/office/drawing/2014/main" id="{F7D3A14F-FE1D-8094-26B9-256D623963F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7058" t="8792" r="18538" b="18136"/>
          <a:stretch/>
        </p:blipFill>
        <p:spPr>
          <a:xfrm>
            <a:off x="11094720" y="33090"/>
            <a:ext cx="1030605" cy="1169287"/>
          </a:xfrm>
          <a:prstGeom prst="rect">
            <a:avLst/>
          </a:prstGeom>
        </p:spPr>
      </p:pic>
    </p:spTree>
    <p:extLst>
      <p:ext uri="{BB962C8B-B14F-4D97-AF65-F5344CB8AC3E}">
        <p14:creationId xmlns:p14="http://schemas.microsoft.com/office/powerpoint/2010/main" val="52585223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BAEBA4-D178-4AD3-B1F9-720ED0D30DF8}" type="datetime1">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sz="2000">
                <a:latin typeface="Times New Roman" panose="02020603050405020304" pitchFamily="18" charset="0"/>
                <a:cs typeface="Times New Roman" panose="02020603050405020304" pitchFamily="18" charset="0"/>
              </a:defRPr>
            </a:lvl1pPr>
          </a:lstStyle>
          <a:p>
            <a:fld id="{4FAB73BC-B049-4115-A692-8D63A059BFB8}" type="slidenum">
              <a:rPr lang="en-US" smtClean="0"/>
              <a:pPr/>
              <a:t>‹#›</a:t>
            </a:fld>
            <a:endParaRPr lang="en-US"/>
          </a:p>
        </p:txBody>
      </p:sp>
      <p:pic>
        <p:nvPicPr>
          <p:cNvPr id="9" name="Picture 8" descr="A logo of a planet&#10;&#10;Description automatically generated">
            <a:extLst>
              <a:ext uri="{FF2B5EF4-FFF2-40B4-BE49-F238E27FC236}">
                <a16:creationId xmlns:a16="http://schemas.microsoft.com/office/drawing/2014/main" id="{7C61A0C0-C538-3B44-21E2-345BCA6A67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660" t="10144" r="22673" b="9407"/>
          <a:stretch/>
        </p:blipFill>
        <p:spPr>
          <a:xfrm>
            <a:off x="34437" y="33090"/>
            <a:ext cx="1001883" cy="1034193"/>
          </a:xfrm>
          <a:prstGeom prst="rect">
            <a:avLst/>
          </a:prstGeom>
        </p:spPr>
      </p:pic>
      <p:pic>
        <p:nvPicPr>
          <p:cNvPr id="2" name="Picture 1">
            <a:extLst>
              <a:ext uri="{FF2B5EF4-FFF2-40B4-BE49-F238E27FC236}">
                <a16:creationId xmlns:a16="http://schemas.microsoft.com/office/drawing/2014/main" id="{C30F1C03-8678-A893-5F78-12EB6AB5E83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7058" t="8792" r="18538" b="18136"/>
          <a:stretch/>
        </p:blipFill>
        <p:spPr>
          <a:xfrm>
            <a:off x="11094720" y="33090"/>
            <a:ext cx="1030605" cy="1169287"/>
          </a:xfrm>
          <a:prstGeom prst="rect">
            <a:avLst/>
          </a:prstGeom>
        </p:spPr>
      </p:pic>
    </p:spTree>
    <p:extLst>
      <p:ext uri="{BB962C8B-B14F-4D97-AF65-F5344CB8AC3E}">
        <p14:creationId xmlns:p14="http://schemas.microsoft.com/office/powerpoint/2010/main" val="43659325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161184"/>
            <a:ext cx="10058400" cy="736282"/>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534A43-8894-42DD-8512-C910DE8131F2}" type="datetime1">
              <a:rPr lang="en-US" smtClean="0"/>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pic>
        <p:nvPicPr>
          <p:cNvPr id="11" name="Picture 10" descr="A logo of a planet&#10;&#10;Description automatically generated">
            <a:extLst>
              <a:ext uri="{FF2B5EF4-FFF2-40B4-BE49-F238E27FC236}">
                <a16:creationId xmlns:a16="http://schemas.microsoft.com/office/drawing/2014/main" id="{83BCF41A-7E40-DC78-831D-6DF881DECF3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660" t="10144" r="22673" b="9407"/>
          <a:stretch/>
        </p:blipFill>
        <p:spPr>
          <a:xfrm>
            <a:off x="34437" y="33090"/>
            <a:ext cx="1001883" cy="1034193"/>
          </a:xfrm>
          <a:prstGeom prst="rect">
            <a:avLst/>
          </a:prstGeom>
        </p:spPr>
      </p:pic>
      <p:pic>
        <p:nvPicPr>
          <p:cNvPr id="2" name="Picture 1">
            <a:extLst>
              <a:ext uri="{FF2B5EF4-FFF2-40B4-BE49-F238E27FC236}">
                <a16:creationId xmlns:a16="http://schemas.microsoft.com/office/drawing/2014/main" id="{7412B3D0-B563-EE3E-96E3-ACE4DEA6B0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7058" t="8792" r="18538" b="18136"/>
          <a:stretch/>
        </p:blipFill>
        <p:spPr>
          <a:xfrm>
            <a:off x="11094720" y="33090"/>
            <a:ext cx="1030605" cy="1169287"/>
          </a:xfrm>
          <a:prstGeom prst="rect">
            <a:avLst/>
          </a:prstGeom>
        </p:spPr>
      </p:pic>
    </p:spTree>
    <p:extLst>
      <p:ext uri="{BB962C8B-B14F-4D97-AF65-F5344CB8AC3E}">
        <p14:creationId xmlns:p14="http://schemas.microsoft.com/office/powerpoint/2010/main" val="199676724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0"/>
            <a:ext cx="10058400" cy="1450757"/>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4461796-9F14-4928-A3FD-B8CCB2A24EAE}" type="datetime1">
              <a:rPr lang="en-US" smtClean="0"/>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7347844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3D80084-56FB-46D0-A549-33A263186BC6}" type="datetime1">
              <a:rPr lang="en-US" smtClean="0"/>
              <a:t>3/27/2024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99796221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9AB3458-4329-43B4-8F1E-94C86FE082F8}" type="datetime1">
              <a:rPr lang="en-US" smtClean="0"/>
              <a:t>3/27/2024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53481585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636A0F-5B74-4EF9-BF9B-A9AA9262C03E}" type="datetime1">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9727423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5A19BF3-3D48-4D58-864E-F23B4C0A1516}" type="datetime1">
              <a:rPr lang="en-US" smtClean="0"/>
              <a:t>3/27/2024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latin typeface="Times New Roman" panose="02020603050405020304" pitchFamily="18" charset="0"/>
                <a:cs typeface="Times New Roman" panose="02020603050405020304" pitchFamily="18" charset="0"/>
              </a:defRPr>
            </a:lvl1pPr>
          </a:lstStyle>
          <a:p>
            <a:fld id="{4FAB73BC-B049-4115-A692-8D63A059BFB8}"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4" descr="Cal Poly Pomona College Of Engineering - Graphic Design, HD Png Download - 1200x1228(#4873237 ...">
            <a:extLst>
              <a:ext uri="{FF2B5EF4-FFF2-40B4-BE49-F238E27FC236}">
                <a16:creationId xmlns:a16="http://schemas.microsoft.com/office/drawing/2014/main" id="{1011595F-E188-18E8-61D9-FBAE93C6C76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068668" y="-1"/>
            <a:ext cx="1123332" cy="12023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logo of a planet&#10;&#10;Description automatically generated">
            <a:extLst>
              <a:ext uri="{FF2B5EF4-FFF2-40B4-BE49-F238E27FC236}">
                <a16:creationId xmlns:a16="http://schemas.microsoft.com/office/drawing/2014/main" id="{CF0CBF5E-FAAC-6EF4-A23E-B3D45A7C3A16}"/>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21660" t="10144" r="22673" b="9407"/>
          <a:stretch/>
        </p:blipFill>
        <p:spPr>
          <a:xfrm>
            <a:off x="34437" y="33090"/>
            <a:ext cx="1001883" cy="1034193"/>
          </a:xfrm>
          <a:prstGeom prst="rect">
            <a:avLst/>
          </a:prstGeom>
        </p:spPr>
      </p:pic>
    </p:spTree>
    <p:extLst>
      <p:ext uri="{BB962C8B-B14F-4D97-AF65-F5344CB8AC3E}">
        <p14:creationId xmlns:p14="http://schemas.microsoft.com/office/powerpoint/2010/main" val="3614203985"/>
      </p:ext>
    </p:extLst>
  </p:cSld>
  <p:clrMap bg1="lt1" tx1="dk1" bg2="lt2" tx2="dk2" accent1="accent1" accent2="accent2" accent3="accent3" accent4="accent4" accent5="accent5" accent6="accent6" hlink="hlink" folHlink="folHlink"/>
  <p:sldLayoutIdLst>
    <p:sldLayoutId id="2147483729" r:id="rId1"/>
    <p:sldLayoutId id="2147483704" r:id="rId2"/>
    <p:sldLayoutId id="2147483730"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85000"/>
        </a:lnSpc>
        <a:spcBef>
          <a:spcPct val="0"/>
        </a:spcBef>
        <a:buNone/>
        <a:defRPr sz="4800" kern="1200" spc="-50" baseline="0">
          <a:solidFill>
            <a:schemeClr val="tx1"/>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0.jpeg"/><Relationship Id="rId1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image" Target="../media/image9.jpeg"/><Relationship Id="rId17" Type="http://schemas.openxmlformats.org/officeDocument/2006/relationships/image" Target="../media/image14.jpeg"/><Relationship Id="rId2" Type="http://schemas.openxmlformats.org/officeDocument/2006/relationships/notesSlide" Target="../notesSlides/notesSlide2.xml"/><Relationship Id="rId16"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image" Target="../media/image8.png"/><Relationship Id="rId5" Type="http://schemas.openxmlformats.org/officeDocument/2006/relationships/diagramLayout" Target="../diagrams/layout1.xm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diagramData" Target="../diagrams/data1.xml"/><Relationship Id="rId9" Type="http://schemas.openxmlformats.org/officeDocument/2006/relationships/image" Target="../media/image6.jpeg"/><Relationship Id="rId1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e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8.png"/><Relationship Id="rId7" Type="http://schemas.openxmlformats.org/officeDocument/2006/relationships/image" Target="../media/image63.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6.png"/><Relationship Id="rId4"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upont.com/content/dam/dupont/amer/us/en/safety/public/documents/en/Kevlar_Technical_Guide_0319.pdf#:~:text=Kevlar%C2%AE%20is%20an%20organic%20fiber%20in%20the%20aromatic,high%20strength%2C%20high%20modulus%2C%20toughness%20and%20thermal%20stability." TargetMode="External"/><Relationship Id="rId2" Type="http://schemas.openxmlformats.org/officeDocument/2006/relationships/hyperlink" Target="https://www.vectranfiber.com/properties/tensile-properties/" TargetMode="External"/><Relationship Id="rId1" Type="http://schemas.openxmlformats.org/officeDocument/2006/relationships/slideLayout" Target="../slideLayouts/slideLayout2.xml"/><Relationship Id="rId4" Type="http://schemas.openxmlformats.org/officeDocument/2006/relationships/hyperlink" Target="https://www.toyobo-global.com/seihin/kc/pbo/zylon-p/bussei-p/technical.pdf"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dupont.com/content/dam/dupont/amer/us/en/safety/public/documents/en/Kevlar_Technical_Guide_0319.pdf#:~:text=Kevlar%C2%AE%20is%20an%20organic%20fiber%20in%20the%20aromatic,high%20strength%2C%20high%20modulus%2C%20toughness%20and%20thermal%20stability." TargetMode="External"/><Relationship Id="rId2" Type="http://schemas.openxmlformats.org/officeDocument/2006/relationships/hyperlink" Target="https://www.vectranfiber.com/properties/tensile-properties/" TargetMode="External"/><Relationship Id="rId1" Type="http://schemas.openxmlformats.org/officeDocument/2006/relationships/slideLayout" Target="../slideLayouts/slideLayout2.xml"/><Relationship Id="rId4" Type="http://schemas.openxmlformats.org/officeDocument/2006/relationships/hyperlink" Target="https://www.toyobo-global.com/seihin/kc/pbo/zylon-p/bussei-p/technical.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ntrs.nasa.gov/" TargetMode="External"/><Relationship Id="rId3" Type="http://schemas.openxmlformats.org/officeDocument/2006/relationships/hyperlink" Target="https://europa.nasa.gov/internal_resources/379/ScienceInstruments_031422_Public.pdf" TargetMode="External"/><Relationship Id="rId7" Type="http://schemas.openxmlformats.org/officeDocument/2006/relationships/hyperlink" Target="https://europa.nasa.gov/spacecraft/instruments/maspex/"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jpl.nasa.gov/news/jpls-venus-aerial-robotic-balloon-prototype-aces-test-flights" TargetMode="External"/><Relationship Id="rId5" Type="http://schemas.openxmlformats.org/officeDocument/2006/relationships/hyperlink" Target="https://www.nasa.gov/specials/artemis/" TargetMode="External"/><Relationship Id="rId4" Type="http://schemas.openxmlformats.org/officeDocument/2006/relationships/hyperlink" Target="https://www.nasa.gov/wp-content/uploads/2023/02/instructions-for-competitors-obtaining-own-launch-revb.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www.matweb.com/search/DataSheet.aspx?MatGUID=8552ae3f68e8401483d0641b8244792e&amp;ckck=1" TargetMode="External"/><Relationship Id="rId3" Type="http://schemas.openxmlformats.org/officeDocument/2006/relationships/hyperlink" Target="https://mars.nasa.gov/mars2020/spacecraft/instruments/rimfax/" TargetMode="External"/><Relationship Id="rId7" Type="http://schemas.openxmlformats.org/officeDocument/2006/relationships/hyperlink" Target="https://www.sciencedirect.com/science/article/pii/S0273117707002360#aep-section-id22"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globalspec.com/learnmore/specialized_industrial_products/transportation_products/parachutes" TargetMode="External"/><Relationship Id="rId5" Type="http://schemas.openxmlformats.org/officeDocument/2006/relationships/hyperlink" Target="https://en.wikipedia.org/wiki/Psyche_(spacecraft)" TargetMode="External"/><Relationship Id="rId4" Type="http://schemas.openxmlformats.org/officeDocument/2006/relationships/hyperlink" Target="https://en.wikipedia.org/wiki/Xenon" TargetMode="External"/><Relationship Id="rId9" Type="http://schemas.openxmlformats.org/officeDocument/2006/relationships/hyperlink" Target="https://repository.arizona.edu/bitstream/handle/10150/319350/AZU_TD_BOX20_E9791_1961_26.pdf;sequence=1"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mars.nasa.gov/msl/spacecraft/instruments/sam/for-scientists/" TargetMode="External"/><Relationship Id="rId7" Type="http://schemas.openxmlformats.org/officeDocument/2006/relationships/hyperlink" Target="https://mars.nasa.gov/imgs/mars2020/spacecraft/backshell-web.jp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cdn11.bigcommerce.com/s-yzgoj/images/stencil/1280x1280/products/1363545/4415996/PSTSTK203811SLARGE__64699.1541914799.jpg?c=2" TargetMode="External"/><Relationship Id="rId5" Type="http://schemas.openxmlformats.org/officeDocument/2006/relationships/hyperlink" Target="https://mars.nasa.gov/system/resources/detail_files/3645_PIA14833-full2.jpg" TargetMode="External"/><Relationship Id="rId4" Type="http://schemas.openxmlformats.org/officeDocument/2006/relationships/hyperlink" Target="https://explanet.info/Chapter07.ht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0.svg"/></Relationships>
</file>

<file path=ppt/slides/_rels/slide6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ithub.com/DraitonT/MERV"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95.png"/><Relationship Id="rId4" Type="http://schemas.openxmlformats.org/officeDocument/2006/relationships/image" Target="../media/image91.png"/><Relationship Id="rId9" Type="http://schemas.openxmlformats.org/officeDocument/2006/relationships/image" Target="../media/image94.png"/></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A3E686B-EF24-DD10-4B6E-64897C76C792}"/>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descr="High angle view of a rolled paper, brown notebook, and black notepad on a wooden table">
            <a:extLst>
              <a:ext uri="{FF2B5EF4-FFF2-40B4-BE49-F238E27FC236}">
                <a16:creationId xmlns:a16="http://schemas.microsoft.com/office/drawing/2014/main" id="{7BA1FE4D-E0AB-BC9F-F136-15BBEDFDD7FC}"/>
              </a:ext>
            </a:extLst>
          </p:cNvPr>
          <p:cNvPicPr>
            <a:picLocks noChangeAspect="1"/>
          </p:cNvPicPr>
          <p:nvPr/>
        </p:nvPicPr>
        <p:blipFill rotWithShape="1">
          <a:blip r:embed="rId3">
            <a:alphaModFix amt="35000"/>
          </a:blip>
          <a:srcRect t="6998" b="8732"/>
          <a:stretch/>
        </p:blipFill>
        <p:spPr>
          <a:xfrm>
            <a:off x="20" y="10"/>
            <a:ext cx="12191980" cy="6857990"/>
          </a:xfrm>
          <a:prstGeom prst="rect">
            <a:avLst/>
          </a:prstGeom>
        </p:spPr>
      </p:pic>
      <p:sp>
        <p:nvSpPr>
          <p:cNvPr id="2" name="Title 1">
            <a:extLst>
              <a:ext uri="{FF2B5EF4-FFF2-40B4-BE49-F238E27FC236}">
                <a16:creationId xmlns:a16="http://schemas.microsoft.com/office/drawing/2014/main" id="{D7DE8BB5-5C5D-982D-D01B-58896E36E91F}"/>
              </a:ext>
            </a:extLst>
          </p:cNvPr>
          <p:cNvSpPr>
            <a:spLocks noGrp="1"/>
          </p:cNvSpPr>
          <p:nvPr>
            <p:ph type="ctrTitle"/>
          </p:nvPr>
        </p:nvSpPr>
        <p:spPr>
          <a:xfrm>
            <a:off x="914400" y="1338137"/>
            <a:ext cx="10479505" cy="2999247"/>
          </a:xfrm>
        </p:spPr>
        <p:txBody>
          <a:bodyPr>
            <a:normAutofit fontScale="90000"/>
          </a:bodyPr>
          <a:lstStyle/>
          <a:p>
            <a:r>
              <a:rPr lang="en-US">
                <a:solidFill>
                  <a:srgbClr val="FFFFFF"/>
                </a:solidFill>
                <a:latin typeface="Times New Roman"/>
                <a:cs typeface="Times New Roman"/>
              </a:rPr>
              <a:t>System Design Review</a:t>
            </a:r>
            <a:br>
              <a:rPr lang="en-US">
                <a:latin typeface="Times New Roman"/>
                <a:cs typeface="Times New Roman"/>
              </a:rPr>
            </a:br>
            <a:r>
              <a:rPr lang="en-US" b="1">
                <a:solidFill>
                  <a:srgbClr val="FFFFFF"/>
                </a:solidFill>
                <a:latin typeface="Times New Roman"/>
                <a:cs typeface="Times New Roman"/>
              </a:rPr>
              <a:t>M</a:t>
            </a:r>
            <a:r>
              <a:rPr lang="en-US">
                <a:solidFill>
                  <a:srgbClr val="FFFFFF"/>
                </a:solidFill>
                <a:latin typeface="Times New Roman"/>
                <a:cs typeface="Times New Roman"/>
              </a:rPr>
              <a:t>ission </a:t>
            </a:r>
            <a:r>
              <a:rPr lang="en-US" b="1">
                <a:solidFill>
                  <a:srgbClr val="FFFFFF"/>
                </a:solidFill>
                <a:latin typeface="Times New Roman"/>
                <a:cs typeface="Times New Roman"/>
              </a:rPr>
              <a:t>E</a:t>
            </a:r>
            <a:r>
              <a:rPr lang="en-US">
                <a:solidFill>
                  <a:srgbClr val="FFFFFF"/>
                </a:solidFill>
                <a:latin typeface="Times New Roman"/>
                <a:cs typeface="Times New Roman"/>
              </a:rPr>
              <a:t>xploration and </a:t>
            </a:r>
            <a:r>
              <a:rPr lang="en-US" b="1">
                <a:solidFill>
                  <a:srgbClr val="FFFFFF"/>
                </a:solidFill>
                <a:latin typeface="Times New Roman"/>
                <a:cs typeface="Times New Roman"/>
              </a:rPr>
              <a:t>R</a:t>
            </a:r>
            <a:r>
              <a:rPr lang="en-US">
                <a:solidFill>
                  <a:srgbClr val="FFFFFF"/>
                </a:solidFill>
                <a:latin typeface="Times New Roman"/>
                <a:cs typeface="Times New Roman"/>
              </a:rPr>
              <a:t>esearch of </a:t>
            </a:r>
            <a:r>
              <a:rPr lang="en-US" b="1">
                <a:solidFill>
                  <a:srgbClr val="FFFFFF"/>
                </a:solidFill>
                <a:latin typeface="Times New Roman"/>
                <a:cs typeface="Times New Roman"/>
              </a:rPr>
              <a:t>V</a:t>
            </a:r>
            <a:r>
              <a:rPr lang="en-US">
                <a:solidFill>
                  <a:srgbClr val="FFFFFF"/>
                </a:solidFill>
                <a:latin typeface="Times New Roman"/>
                <a:cs typeface="Times New Roman"/>
              </a:rPr>
              <a:t>enus (MERV)</a:t>
            </a:r>
            <a:endParaRPr lang="en-US">
              <a:solidFill>
                <a:srgbClr val="FFFFFF"/>
              </a:solidFill>
            </a:endParaRPr>
          </a:p>
        </p:txBody>
      </p:sp>
      <p:sp>
        <p:nvSpPr>
          <p:cNvPr id="3" name="Subtitle 2">
            <a:extLst>
              <a:ext uri="{FF2B5EF4-FFF2-40B4-BE49-F238E27FC236}">
                <a16:creationId xmlns:a16="http://schemas.microsoft.com/office/drawing/2014/main" id="{BE17DE45-574D-4F64-B0DC-68D50A8A1105}"/>
              </a:ext>
            </a:extLst>
          </p:cNvPr>
          <p:cNvSpPr>
            <a:spLocks noGrp="1"/>
          </p:cNvSpPr>
          <p:nvPr>
            <p:ph type="subTitle" idx="1"/>
          </p:nvPr>
        </p:nvSpPr>
        <p:spPr>
          <a:xfrm>
            <a:off x="1100051" y="4483315"/>
            <a:ext cx="10058400" cy="772405"/>
          </a:xfrm>
        </p:spPr>
        <p:txBody>
          <a:bodyPr vert="horz" lIns="91440" tIns="45720" rIns="91440" bIns="45720" rtlCol="0" anchor="t">
            <a:normAutofit/>
          </a:bodyPr>
          <a:lstStyle/>
          <a:p>
            <a:r>
              <a:rPr lang="en-US" sz="1500">
                <a:solidFill>
                  <a:srgbClr val="FFFFFF"/>
                </a:solidFill>
                <a:cs typeface="Times New Roman"/>
              </a:rPr>
              <a:t>ARO 4821L-02</a:t>
            </a:r>
            <a:endParaRPr lang="en-US" sz="1500">
              <a:solidFill>
                <a:srgbClr val="FFFFFF"/>
              </a:solidFill>
              <a:ea typeface="Calibri Light"/>
              <a:cs typeface="Times New Roman"/>
            </a:endParaRPr>
          </a:p>
          <a:p>
            <a:r>
              <a:rPr lang="en-US" sz="1500">
                <a:solidFill>
                  <a:srgbClr val="FFFFFF"/>
                </a:solidFill>
                <a:cs typeface="Times New Roman"/>
              </a:rPr>
              <a:t>March 28</a:t>
            </a:r>
            <a:r>
              <a:rPr lang="en-US" sz="1500" baseline="30000">
                <a:solidFill>
                  <a:srgbClr val="FFFFFF"/>
                </a:solidFill>
                <a:cs typeface="Times New Roman"/>
              </a:rPr>
              <a:t>th</a:t>
            </a:r>
            <a:r>
              <a:rPr lang="en-US" sz="1500">
                <a:solidFill>
                  <a:srgbClr val="FFFFFF"/>
                </a:solidFill>
                <a:cs typeface="Times New Roman"/>
              </a:rPr>
              <a:t>, 2024</a:t>
            </a:r>
            <a:endParaRPr lang="en-US" sz="1500">
              <a:solidFill>
                <a:srgbClr val="FFFFFF"/>
              </a:solidFill>
              <a:ea typeface="Calibri Light"/>
              <a:cs typeface="Times New Roman"/>
            </a:endParaRPr>
          </a:p>
        </p:txBody>
      </p:sp>
      <p:cxnSp>
        <p:nvCxnSpPr>
          <p:cNvPr id="18" name="Straight Connector 17">
            <a:extLst>
              <a:ext uri="{FF2B5EF4-FFF2-40B4-BE49-F238E27FC236}">
                <a16:creationId xmlns:a16="http://schemas.microsoft.com/office/drawing/2014/main" id="{ED26D631-71B1-41FC-8183-9A37F884E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0DD4D4C-0A16-4FBA-9931-1F0FCE92E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0E8F221-2C17-451E-A781-791A48BDA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B7F193A-D230-49F6-1031-351E0F0ADB6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2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189964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EE32-F174-0CDA-28B6-738E8F998B2F}"/>
              </a:ext>
            </a:extLst>
          </p:cNvPr>
          <p:cNvSpPr>
            <a:spLocks noGrp="1"/>
          </p:cNvSpPr>
          <p:nvPr>
            <p:ph type="title"/>
          </p:nvPr>
        </p:nvSpPr>
        <p:spPr/>
        <p:txBody>
          <a:bodyPr>
            <a:normAutofit/>
          </a:bodyPr>
          <a:lstStyle/>
          <a:p>
            <a:r>
              <a:rPr lang="en-US"/>
              <a:t>Spacecraft Work Breakdown Structure</a:t>
            </a:r>
          </a:p>
        </p:txBody>
      </p:sp>
      <p:sp>
        <p:nvSpPr>
          <p:cNvPr id="4" name="Slide Number Placeholder 3">
            <a:extLst>
              <a:ext uri="{FF2B5EF4-FFF2-40B4-BE49-F238E27FC236}">
                <a16:creationId xmlns:a16="http://schemas.microsoft.com/office/drawing/2014/main" id="{D553E2B2-CEFC-F429-CDA2-3079E962D3F8}"/>
              </a:ext>
            </a:extLst>
          </p:cNvPr>
          <p:cNvSpPr>
            <a:spLocks noGrp="1"/>
          </p:cNvSpPr>
          <p:nvPr>
            <p:ph type="sldNum" sz="quarter" idx="12"/>
          </p:nvPr>
        </p:nvSpPr>
        <p:spPr/>
        <p:txBody>
          <a:bodyPr/>
          <a:lstStyle/>
          <a:p>
            <a:fld id="{629637A9-119A-49DA-BD12-AAC58B377D80}" type="slidenum">
              <a:rPr lang="en-US" smtClean="0"/>
              <a:pPr/>
              <a:t>10</a:t>
            </a:fld>
            <a:endParaRPr lang="en-US"/>
          </a:p>
        </p:txBody>
      </p:sp>
      <p:graphicFrame>
        <p:nvGraphicFramePr>
          <p:cNvPr id="5" name="Diagram 4">
            <a:extLst>
              <a:ext uri="{FF2B5EF4-FFF2-40B4-BE49-F238E27FC236}">
                <a16:creationId xmlns:a16="http://schemas.microsoft.com/office/drawing/2014/main" id="{5E146CE2-A9F4-DE15-80BF-AC66D3C8AA81}"/>
              </a:ext>
            </a:extLst>
          </p:cNvPr>
          <p:cNvGraphicFramePr/>
          <p:nvPr>
            <p:extLst>
              <p:ext uri="{D42A27DB-BD31-4B8C-83A1-F6EECF244321}">
                <p14:modId xmlns:p14="http://schemas.microsoft.com/office/powerpoint/2010/main" val="353326916"/>
              </p:ext>
            </p:extLst>
          </p:nvPr>
        </p:nvGraphicFramePr>
        <p:xfrm>
          <a:off x="245941" y="1111681"/>
          <a:ext cx="11761077" cy="4984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3">
            <a:extLst>
              <a:ext uri="{FF2B5EF4-FFF2-40B4-BE49-F238E27FC236}">
                <a16:creationId xmlns:a16="http://schemas.microsoft.com/office/drawing/2014/main" id="{F4B33616-C1DF-F662-8F77-BE4C70123716}"/>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JD Morrissey</a:t>
            </a:r>
          </a:p>
        </p:txBody>
      </p:sp>
    </p:spTree>
    <p:extLst>
      <p:ext uri="{BB962C8B-B14F-4D97-AF65-F5344CB8AC3E}">
        <p14:creationId xmlns:p14="http://schemas.microsoft.com/office/powerpoint/2010/main" val="4091192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A3FFE945-7AD3-4A00-AACD-CABB42233055}"/>
              </a:ext>
            </a:extLst>
          </p:cNvPr>
          <p:cNvSpPr txBox="1"/>
          <p:nvPr/>
        </p:nvSpPr>
        <p:spPr>
          <a:xfrm>
            <a:off x="773244" y="6024146"/>
            <a:ext cx="825812" cy="307777"/>
          </a:xfrm>
          <a:prstGeom prst="rect">
            <a:avLst/>
          </a:prstGeom>
          <a:noFill/>
        </p:spPr>
        <p:txBody>
          <a:bodyPr wrap="square" rtlCol="0">
            <a:spAutoFit/>
          </a:bodyPr>
          <a:lstStyle/>
          <a:p>
            <a:r>
              <a:rPr lang="en-US" sz="1400" b="1">
                <a:latin typeface="Times New Roman" panose="02020603050405020304" pitchFamily="18" charset="0"/>
                <a:cs typeface="Times New Roman" panose="02020603050405020304" pitchFamily="18" charset="0"/>
              </a:rPr>
              <a:t>Arch #3</a:t>
            </a:r>
          </a:p>
        </p:txBody>
      </p:sp>
      <p:pic>
        <p:nvPicPr>
          <p:cNvPr id="2" name="Picture 2">
            <a:extLst>
              <a:ext uri="{FF2B5EF4-FFF2-40B4-BE49-F238E27FC236}">
                <a16:creationId xmlns:a16="http://schemas.microsoft.com/office/drawing/2014/main" id="{9720C1F6-1A20-1632-B916-4375FF9ED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37" y="2678401"/>
            <a:ext cx="1546885" cy="1389014"/>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6758D368-E21A-4DCE-A271-DE387BFA28F4}"/>
              </a:ext>
            </a:extLst>
          </p:cNvPr>
          <p:cNvSpPr txBox="1"/>
          <p:nvPr/>
        </p:nvSpPr>
        <p:spPr>
          <a:xfrm>
            <a:off x="698859" y="4074324"/>
            <a:ext cx="924233" cy="307777"/>
          </a:xfrm>
          <a:prstGeom prst="rect">
            <a:avLst/>
          </a:prstGeom>
          <a:noFill/>
        </p:spPr>
        <p:txBody>
          <a:bodyPr wrap="square" rtlCol="0">
            <a:spAutoFit/>
          </a:bodyPr>
          <a:lstStyle/>
          <a:p>
            <a:r>
              <a:rPr lang="en-US" sz="1400" b="1">
                <a:latin typeface="Times New Roman" panose="02020603050405020304" pitchFamily="18" charset="0"/>
                <a:cs typeface="Times New Roman" panose="02020603050405020304" pitchFamily="18" charset="0"/>
              </a:rPr>
              <a:t>Arch #2</a:t>
            </a:r>
          </a:p>
        </p:txBody>
      </p:sp>
      <p:sp>
        <p:nvSpPr>
          <p:cNvPr id="61" name="TextBox 60">
            <a:extLst>
              <a:ext uri="{FF2B5EF4-FFF2-40B4-BE49-F238E27FC236}">
                <a16:creationId xmlns:a16="http://schemas.microsoft.com/office/drawing/2014/main" id="{5416BE22-7382-4708-848E-3F0B907CEFE7}"/>
              </a:ext>
            </a:extLst>
          </p:cNvPr>
          <p:cNvSpPr txBox="1"/>
          <p:nvPr/>
        </p:nvSpPr>
        <p:spPr>
          <a:xfrm>
            <a:off x="703126" y="2370624"/>
            <a:ext cx="825811" cy="307777"/>
          </a:xfrm>
          <a:prstGeom prst="rect">
            <a:avLst/>
          </a:prstGeom>
          <a:noFill/>
        </p:spPr>
        <p:txBody>
          <a:bodyPr wrap="square" rtlCol="0">
            <a:spAutoFit/>
          </a:bodyPr>
          <a:lstStyle/>
          <a:p>
            <a:r>
              <a:rPr lang="en-US" sz="1400" b="1">
                <a:latin typeface="Times New Roman" panose="02020603050405020304" pitchFamily="18" charset="0"/>
                <a:cs typeface="Times New Roman" panose="02020603050405020304" pitchFamily="18" charset="0"/>
              </a:rPr>
              <a:t>Arch #1</a:t>
            </a:r>
          </a:p>
        </p:txBody>
      </p:sp>
      <p:pic>
        <p:nvPicPr>
          <p:cNvPr id="4" name="Picture 3" descr="A model of a ship&#10;&#10;Description automatically generated">
            <a:extLst>
              <a:ext uri="{FF2B5EF4-FFF2-40B4-BE49-F238E27FC236}">
                <a16:creationId xmlns:a16="http://schemas.microsoft.com/office/drawing/2014/main" id="{E41F40F7-BDB4-1CC4-BE61-1B6279B3339C}"/>
              </a:ext>
            </a:extLst>
          </p:cNvPr>
          <p:cNvPicPr>
            <a:picLocks noChangeAspect="1"/>
          </p:cNvPicPr>
          <p:nvPr/>
        </p:nvPicPr>
        <p:blipFill rotWithShape="1">
          <a:blip r:embed="rId4">
            <a:extLst>
              <a:ext uri="{28A0092B-C50C-407E-A947-70E740481C1C}">
                <a14:useLocalDpi xmlns:a14="http://schemas.microsoft.com/office/drawing/2010/main" val="0"/>
              </a:ext>
            </a:extLst>
          </a:blip>
          <a:srcRect l="17430" t="27552" r="30280" b="11246"/>
          <a:stretch/>
        </p:blipFill>
        <p:spPr>
          <a:xfrm>
            <a:off x="229682" y="1250120"/>
            <a:ext cx="1739457" cy="1118276"/>
          </a:xfrm>
          <a:prstGeom prst="rect">
            <a:avLst/>
          </a:prstGeom>
        </p:spPr>
      </p:pic>
      <p:sp>
        <p:nvSpPr>
          <p:cNvPr id="3" name="Title 2">
            <a:extLst>
              <a:ext uri="{FF2B5EF4-FFF2-40B4-BE49-F238E27FC236}">
                <a16:creationId xmlns:a16="http://schemas.microsoft.com/office/drawing/2014/main" id="{7B5B14A1-FDF4-35F9-D920-B0091B2D7E2A}"/>
              </a:ext>
            </a:extLst>
          </p:cNvPr>
          <p:cNvSpPr>
            <a:spLocks noGrp="1"/>
          </p:cNvSpPr>
          <p:nvPr>
            <p:ph type="title"/>
          </p:nvPr>
        </p:nvSpPr>
        <p:spPr/>
        <p:txBody>
          <a:bodyPr/>
          <a:lstStyle/>
          <a:p>
            <a:r>
              <a:rPr lang="en-US"/>
              <a:t>Mission Life Timeline</a:t>
            </a:r>
          </a:p>
        </p:txBody>
      </p:sp>
      <p:sp>
        <p:nvSpPr>
          <p:cNvPr id="6" name="Slide Number Placeholder 3">
            <a:extLst>
              <a:ext uri="{FF2B5EF4-FFF2-40B4-BE49-F238E27FC236}">
                <a16:creationId xmlns:a16="http://schemas.microsoft.com/office/drawing/2014/main" id="{636885F0-CFF2-8CEE-B624-45C48985BCD1}"/>
              </a:ext>
            </a:extLst>
          </p:cNvPr>
          <p:cNvSpPr>
            <a:spLocks noGrp="1"/>
          </p:cNvSpPr>
          <p:nvPr>
            <p:ph type="sldNum" sz="quarter" idx="12"/>
          </p:nvPr>
        </p:nvSpPr>
        <p:spPr>
          <a:xfrm>
            <a:off x="9900458" y="6459785"/>
            <a:ext cx="1312025" cy="365125"/>
          </a:xfrm>
        </p:spPr>
        <p:txBody>
          <a:bodyPr/>
          <a:lstStyle/>
          <a:p>
            <a:fld id="{629637A9-119A-49DA-BD12-AAC58B377D80}" type="slidenum">
              <a:rPr lang="en-US" smtClean="0"/>
              <a:pPr/>
              <a:t>11</a:t>
            </a:fld>
            <a:endParaRPr lang="en-US"/>
          </a:p>
        </p:txBody>
      </p:sp>
      <p:sp>
        <p:nvSpPr>
          <p:cNvPr id="5" name="Slide Number Placeholder 3">
            <a:extLst>
              <a:ext uri="{FF2B5EF4-FFF2-40B4-BE49-F238E27FC236}">
                <a16:creationId xmlns:a16="http://schemas.microsoft.com/office/drawing/2014/main" id="{073C187F-0A02-CF84-D1FF-0447E37C3A45}"/>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Alton Lo</a:t>
            </a:r>
          </a:p>
        </p:txBody>
      </p:sp>
      <p:pic>
        <p:nvPicPr>
          <p:cNvPr id="10" name="Picture 9" descr="A close-up of a device&#10;&#10;Description automatically generated">
            <a:extLst>
              <a:ext uri="{FF2B5EF4-FFF2-40B4-BE49-F238E27FC236}">
                <a16:creationId xmlns:a16="http://schemas.microsoft.com/office/drawing/2014/main" id="{38348B84-7DA7-6F86-E1E3-F53FF808F3ED}"/>
              </a:ext>
            </a:extLst>
          </p:cNvPr>
          <p:cNvPicPr>
            <a:picLocks noChangeAspect="1"/>
          </p:cNvPicPr>
          <p:nvPr/>
        </p:nvPicPr>
        <p:blipFill>
          <a:blip r:embed="rId5"/>
          <a:stretch>
            <a:fillRect/>
          </a:stretch>
        </p:blipFill>
        <p:spPr>
          <a:xfrm>
            <a:off x="450787" y="4413258"/>
            <a:ext cx="1476869" cy="1608946"/>
          </a:xfrm>
          <a:prstGeom prst="rect">
            <a:avLst/>
          </a:prstGeom>
        </p:spPr>
      </p:pic>
      <p:pic>
        <p:nvPicPr>
          <p:cNvPr id="13" name="Picture 12">
            <a:extLst>
              <a:ext uri="{FF2B5EF4-FFF2-40B4-BE49-F238E27FC236}">
                <a16:creationId xmlns:a16="http://schemas.microsoft.com/office/drawing/2014/main" id="{9A747526-43ED-C048-521A-6C291CC46675}"/>
              </a:ext>
            </a:extLst>
          </p:cNvPr>
          <p:cNvPicPr>
            <a:picLocks noChangeAspect="1"/>
          </p:cNvPicPr>
          <p:nvPr/>
        </p:nvPicPr>
        <p:blipFill>
          <a:blip r:embed="rId6"/>
          <a:stretch>
            <a:fillRect/>
          </a:stretch>
        </p:blipFill>
        <p:spPr>
          <a:xfrm>
            <a:off x="2873279" y="1069939"/>
            <a:ext cx="8282401" cy="5261983"/>
          </a:xfrm>
          <a:prstGeom prst="rect">
            <a:avLst/>
          </a:prstGeom>
        </p:spPr>
      </p:pic>
    </p:spTree>
    <p:extLst>
      <p:ext uri="{BB962C8B-B14F-4D97-AF65-F5344CB8AC3E}">
        <p14:creationId xmlns:p14="http://schemas.microsoft.com/office/powerpoint/2010/main" val="3500637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8">
            <a:extLst>
              <a:ext uri="{FF2B5EF4-FFF2-40B4-BE49-F238E27FC236}">
                <a16:creationId xmlns:a16="http://schemas.microsoft.com/office/drawing/2014/main" id="{C524253D-007B-D7C9-0E80-0C65E578BDD5}"/>
              </a:ext>
            </a:extLst>
          </p:cNvPr>
          <p:cNvGraphicFramePr>
            <a:graphicFrameLocks noGrp="1" noDrilldown="1" noMove="1" noResize="1"/>
          </p:cNvGraphicFramePr>
          <p:nvPr>
            <p:extLst>
              <p:ext uri="{D42A27DB-BD31-4B8C-83A1-F6EECF244321}">
                <p14:modId xmlns:p14="http://schemas.microsoft.com/office/powerpoint/2010/main" val="2389725100"/>
              </p:ext>
            </p:extLst>
          </p:nvPr>
        </p:nvGraphicFramePr>
        <p:xfrm>
          <a:off x="8072928" y="1403456"/>
          <a:ext cx="3698879" cy="4904277"/>
        </p:xfrm>
        <a:graphic>
          <a:graphicData uri="http://schemas.openxmlformats.org/drawingml/2006/table">
            <a:tbl>
              <a:tblPr firstRow="1" bandRow="1">
                <a:solidFill>
                  <a:srgbClr val="00B050"/>
                </a:solidFill>
                <a:tableStyleId>{5C22544A-7EE6-4342-B048-85BDC9FD1C3A}</a:tableStyleId>
              </a:tblPr>
              <a:tblGrid>
                <a:gridCol w="3698879">
                  <a:extLst>
                    <a:ext uri="{9D8B030D-6E8A-4147-A177-3AD203B41FA5}">
                      <a16:colId xmlns:a16="http://schemas.microsoft.com/office/drawing/2014/main" val="2076306979"/>
                    </a:ext>
                  </a:extLst>
                </a:gridCol>
              </a:tblGrid>
              <a:tr h="4904277">
                <a:tc>
                  <a:txBody>
                    <a:bodyPr/>
                    <a:lstStyle/>
                    <a:p>
                      <a:pPr algn="ctr"/>
                      <a:r>
                        <a:rPr lang="en-US" sz="1400" b="1" u="sng">
                          <a:solidFill>
                            <a:schemeClr val="tx1"/>
                          </a:solidFill>
                          <a:latin typeface="Times New Roman"/>
                          <a:cs typeface="Times New Roman"/>
                        </a:rPr>
                        <a:t>Architecture #3</a:t>
                      </a:r>
                    </a:p>
                    <a:p>
                      <a:pPr algn="ctr"/>
                      <a:endParaRPr lang="en-US" sz="1400" b="1" u="sng">
                        <a:solidFill>
                          <a:schemeClr val="tx1"/>
                        </a:solidFill>
                        <a:latin typeface="Times New Roman"/>
                        <a:cs typeface="Times New Roman"/>
                      </a:endParaRPr>
                    </a:p>
                    <a:p>
                      <a:pPr marL="342900" lvl="0" indent="-342900" algn="l">
                        <a:buAutoNum type="arabicPeriod"/>
                      </a:pPr>
                      <a:r>
                        <a:rPr lang="en-US" sz="1400" b="1" i="0" u="none" strike="noStrike" noProof="0">
                          <a:solidFill>
                            <a:schemeClr val="tx1"/>
                          </a:solidFill>
                          <a:latin typeface="Times New Roman"/>
                          <a:cs typeface="Times New Roman"/>
                        </a:rPr>
                        <a:t>Acquisition Cost: </a:t>
                      </a:r>
                      <a:r>
                        <a:rPr lang="en-US" sz="1400" b="0" i="0" u="none" strike="noStrike" noProof="0">
                          <a:solidFill>
                            <a:schemeClr val="tx1"/>
                          </a:solidFill>
                          <a:latin typeface="Times New Roman"/>
                          <a:cs typeface="Times New Roman"/>
                        </a:rPr>
                        <a:t>$760 Million (USD)</a:t>
                      </a:r>
                      <a:endParaRPr lang="en-US" sz="1400" b="1" i="0" u="none" strike="noStrike" noProof="0">
                        <a:solidFill>
                          <a:schemeClr val="tx1"/>
                        </a:solidFill>
                        <a:latin typeface="Times New Roman"/>
                        <a:cs typeface="Times New Roman"/>
                      </a:endParaRPr>
                    </a:p>
                    <a:p>
                      <a:pPr marL="342900" lvl="0" indent="-342900" algn="l">
                        <a:buAutoNum type="arabicPeriod"/>
                      </a:pPr>
                      <a:r>
                        <a:rPr lang="en-US" sz="1400" b="1" i="0" u="none" strike="noStrike" noProof="0">
                          <a:solidFill>
                            <a:schemeClr val="tx1"/>
                          </a:solidFill>
                          <a:latin typeface="Times New Roman"/>
                          <a:cs typeface="Times New Roman"/>
                        </a:rPr>
                        <a:t>Approach to obtain science: </a:t>
                      </a:r>
                      <a:r>
                        <a:rPr lang="en-US" sz="1400" b="0" i="0" u="none" strike="noStrike" noProof="0">
                          <a:solidFill>
                            <a:schemeClr val="tx1"/>
                          </a:solidFill>
                          <a:latin typeface="Times New Roman"/>
                          <a:cs typeface="Times New Roman"/>
                        </a:rPr>
                        <a:t>Balloon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1" i="0" u="none" strike="noStrike" noProof="0">
                          <a:solidFill>
                            <a:schemeClr val="tx1"/>
                          </a:solidFill>
                          <a:latin typeface="Times New Roman"/>
                          <a:cs typeface="Times New Roman"/>
                        </a:rPr>
                        <a:t>Mass: </a:t>
                      </a:r>
                      <a:r>
                        <a:rPr lang="en-US" sz="1400" b="0" i="0" u="none" strike="noStrike">
                          <a:solidFill>
                            <a:srgbClr val="000000"/>
                          </a:solidFill>
                          <a:effectLst/>
                          <a:latin typeface="Times New Roman" panose="02020603050405020304" pitchFamily="18" charset="0"/>
                        </a:rPr>
                        <a:t>7045.45</a:t>
                      </a:r>
                      <a:r>
                        <a:rPr lang="en-US" sz="1400"/>
                        <a:t> </a:t>
                      </a:r>
                      <a:r>
                        <a:rPr lang="en-US" sz="1400" b="0" i="0" u="none" strike="noStrike" noProof="0">
                          <a:solidFill>
                            <a:schemeClr val="tx1"/>
                          </a:solidFill>
                          <a:latin typeface="Times New Roman"/>
                          <a:cs typeface="Times New Roman"/>
                        </a:rPr>
                        <a:t> kg</a:t>
                      </a:r>
                      <a:endParaRPr lang="en-US" sz="1400" b="1" i="0" u="none" strike="noStrike" noProof="0">
                        <a:solidFill>
                          <a:schemeClr val="tx1"/>
                        </a:solidFill>
                        <a:latin typeface="Times New Roman"/>
                        <a:cs typeface="Times New Roman"/>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1" i="0" u="none" strike="noStrike" noProof="0">
                          <a:solidFill>
                            <a:schemeClr val="tx1"/>
                          </a:solidFill>
                          <a:latin typeface="Times New Roman"/>
                          <a:cs typeface="Times New Roman"/>
                        </a:rPr>
                        <a:t>Science achievable: </a:t>
                      </a:r>
                      <a:r>
                        <a:rPr lang="en-US" sz="1400" b="0" i="0" u="none" strike="noStrike" noProof="0">
                          <a:solidFill>
                            <a:schemeClr val="tx1"/>
                          </a:solidFill>
                          <a:latin typeface="Times New Roman"/>
                          <a:cs typeface="Times New Roman"/>
                        </a:rPr>
                        <a:t>Weather, gas detection, pressure, seismic waves</a:t>
                      </a:r>
                    </a:p>
                    <a:p>
                      <a:pPr marL="342900" marR="0" lvl="0" indent="-342900" algn="l" rtl="0" eaLnBrk="1" fontAlgn="auto" latinLnBrk="0" hangingPunct="1">
                        <a:lnSpc>
                          <a:spcPct val="100000"/>
                        </a:lnSpc>
                        <a:spcBef>
                          <a:spcPts val="0"/>
                        </a:spcBef>
                        <a:spcAft>
                          <a:spcPts val="0"/>
                        </a:spcAft>
                        <a:buClrTx/>
                        <a:buSzTx/>
                        <a:buFontTx/>
                        <a:buAutoNum type="arabicPeriod"/>
                      </a:pPr>
                      <a:r>
                        <a:rPr lang="en-US" sz="1400" b="1" i="0" u="none" strike="noStrike" noProof="0">
                          <a:solidFill>
                            <a:schemeClr val="tx1"/>
                          </a:solidFill>
                          <a:latin typeface="Times New Roman"/>
                          <a:cs typeface="Times New Roman"/>
                        </a:rPr>
                        <a:t>Crew involvement: </a:t>
                      </a:r>
                      <a:r>
                        <a:rPr lang="en-US" sz="1400" b="0" i="0" u="none" strike="noStrike" noProof="0">
                          <a:solidFill>
                            <a:schemeClr val="tx1"/>
                          </a:solidFill>
                          <a:latin typeface="Times New Roman"/>
                          <a:cs typeface="Times New Roman"/>
                        </a:rPr>
                        <a:t>Constant communication with the payload,  active system navigation, monitor telemetry, monitor wind patterns, initiate descent to surface</a:t>
                      </a:r>
                      <a:endParaRPr lang="en-US" sz="1400" b="1" i="0" u="none" strike="noStrike" noProof="0">
                        <a:solidFill>
                          <a:schemeClr val="tx1"/>
                        </a:solidFill>
                        <a:latin typeface="Times New Roman"/>
                        <a:cs typeface="Times New Roman"/>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1" i="0" u="none" strike="noStrike" noProof="0">
                          <a:solidFill>
                            <a:schemeClr val="tx1"/>
                          </a:solidFill>
                          <a:latin typeface="Times New Roman"/>
                          <a:cs typeface="Times New Roman"/>
                        </a:rPr>
                        <a:t>Technology readiness level (TRL): </a:t>
                      </a:r>
                      <a:r>
                        <a:rPr lang="en-US" sz="1400" b="0" i="0" u="none" strike="noStrike" noProof="0">
                          <a:solidFill>
                            <a:schemeClr val="tx1"/>
                          </a:solidFill>
                          <a:latin typeface="Times New Roman"/>
                          <a:cs typeface="Times New Roman"/>
                        </a:rPr>
                        <a:t>5 </a:t>
                      </a:r>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chemeClr val="bg1"/>
                    </a:solidFill>
                  </a:tcPr>
                </a:tc>
                <a:extLst>
                  <a:ext uri="{0D108BD9-81ED-4DB2-BD59-A6C34878D82A}">
                    <a16:rowId xmlns:a16="http://schemas.microsoft.com/office/drawing/2014/main" val="3653612763"/>
                  </a:ext>
                </a:extLst>
              </a:tr>
            </a:tbl>
          </a:graphicData>
        </a:graphic>
      </p:graphicFrame>
      <p:pic>
        <p:nvPicPr>
          <p:cNvPr id="33" name="Picture 32" descr="A close-up of a device&#10;&#10;Description automatically generated">
            <a:extLst>
              <a:ext uri="{FF2B5EF4-FFF2-40B4-BE49-F238E27FC236}">
                <a16:creationId xmlns:a16="http://schemas.microsoft.com/office/drawing/2014/main" id="{1B645774-B4BF-EE02-DACF-24436FE1B526}"/>
              </a:ext>
            </a:extLst>
          </p:cNvPr>
          <p:cNvPicPr>
            <a:picLocks noChangeAspect="1"/>
          </p:cNvPicPr>
          <p:nvPr/>
        </p:nvPicPr>
        <p:blipFill>
          <a:blip r:embed="rId3"/>
          <a:stretch>
            <a:fillRect/>
          </a:stretch>
        </p:blipFill>
        <p:spPr>
          <a:xfrm>
            <a:off x="9356482" y="4750135"/>
            <a:ext cx="1251440" cy="1371602"/>
          </a:xfrm>
          <a:prstGeom prst="rect">
            <a:avLst/>
          </a:prstGeom>
        </p:spPr>
      </p:pic>
      <p:sp>
        <p:nvSpPr>
          <p:cNvPr id="4" name="Title 3">
            <a:extLst>
              <a:ext uri="{FF2B5EF4-FFF2-40B4-BE49-F238E27FC236}">
                <a16:creationId xmlns:a16="http://schemas.microsoft.com/office/drawing/2014/main" id="{B56A9CCB-0FAF-6715-6519-34B60C8E269A}"/>
              </a:ext>
            </a:extLst>
          </p:cNvPr>
          <p:cNvSpPr>
            <a:spLocks noGrp="1"/>
          </p:cNvSpPr>
          <p:nvPr>
            <p:ph type="title"/>
          </p:nvPr>
        </p:nvSpPr>
        <p:spPr/>
        <p:txBody>
          <a:bodyPr/>
          <a:lstStyle/>
          <a:p>
            <a:r>
              <a:rPr lang="en-US"/>
              <a:t>Architecture Trade Study</a:t>
            </a:r>
          </a:p>
        </p:txBody>
      </p:sp>
      <p:graphicFrame>
        <p:nvGraphicFramePr>
          <p:cNvPr id="14" name="Table 8">
            <a:extLst>
              <a:ext uri="{FF2B5EF4-FFF2-40B4-BE49-F238E27FC236}">
                <a16:creationId xmlns:a16="http://schemas.microsoft.com/office/drawing/2014/main" id="{C2BB82AE-9C99-0062-5AE8-841B5F5063D8}"/>
              </a:ext>
            </a:extLst>
          </p:cNvPr>
          <p:cNvGraphicFramePr>
            <a:graphicFrameLocks noGrp="1"/>
          </p:cNvGraphicFramePr>
          <p:nvPr>
            <p:extLst>
              <p:ext uri="{D42A27DB-BD31-4B8C-83A1-F6EECF244321}">
                <p14:modId xmlns:p14="http://schemas.microsoft.com/office/powerpoint/2010/main" val="1530451936"/>
              </p:ext>
            </p:extLst>
          </p:nvPr>
        </p:nvGraphicFramePr>
        <p:xfrm>
          <a:off x="330868" y="1403456"/>
          <a:ext cx="3693104" cy="4904277"/>
        </p:xfrm>
        <a:graphic>
          <a:graphicData uri="http://schemas.openxmlformats.org/drawingml/2006/table">
            <a:tbl>
              <a:tblPr firstRow="1" bandRow="1">
                <a:tableStyleId>{5C22544A-7EE6-4342-B048-85BDC9FD1C3A}</a:tableStyleId>
              </a:tblPr>
              <a:tblGrid>
                <a:gridCol w="3693104">
                  <a:extLst>
                    <a:ext uri="{9D8B030D-6E8A-4147-A177-3AD203B41FA5}">
                      <a16:colId xmlns:a16="http://schemas.microsoft.com/office/drawing/2014/main" val="2076306979"/>
                    </a:ext>
                  </a:extLst>
                </a:gridCol>
              </a:tblGrid>
              <a:tr h="4904277">
                <a:tc>
                  <a:txBody>
                    <a:bodyPr/>
                    <a:lstStyle/>
                    <a:p>
                      <a:pPr algn="ctr"/>
                      <a:r>
                        <a:rPr lang="en-US" sz="1400" b="1" u="sng">
                          <a:solidFill>
                            <a:schemeClr val="tx1"/>
                          </a:solidFill>
                          <a:latin typeface="Times New Roman" panose="02020603050405020304" pitchFamily="18" charset="0"/>
                          <a:cs typeface="Times New Roman" panose="02020603050405020304" pitchFamily="18" charset="0"/>
                        </a:rPr>
                        <a:t>Architecture #1</a:t>
                      </a:r>
                    </a:p>
                    <a:p>
                      <a:pPr algn="ctr"/>
                      <a:endParaRPr lang="en-US" sz="1400" b="0">
                        <a:solidFill>
                          <a:schemeClr val="tx1"/>
                        </a:solidFill>
                        <a:latin typeface="Times New Roman" panose="02020603050405020304" pitchFamily="18" charset="0"/>
                        <a:cs typeface="Times New Roman" panose="02020603050405020304" pitchFamily="18" charset="0"/>
                      </a:endParaRPr>
                    </a:p>
                    <a:p>
                      <a:pPr marL="342900" indent="-342900" algn="l">
                        <a:buAutoNum type="arabicPeriod"/>
                      </a:pPr>
                      <a:r>
                        <a:rPr lang="en-US" sz="1400" b="1" i="0" u="none" strike="noStrike" noProof="0">
                          <a:solidFill>
                            <a:schemeClr val="tx1"/>
                          </a:solidFill>
                          <a:latin typeface="Times New Roman" panose="02020603050405020304" pitchFamily="18" charset="0"/>
                          <a:cs typeface="Times New Roman" panose="02020603050405020304" pitchFamily="18" charset="0"/>
                        </a:rPr>
                        <a:t>Acquisition Cost: </a:t>
                      </a:r>
                      <a:r>
                        <a:rPr lang="en-US" sz="1400" b="0" i="0" u="none" strike="noStrike" noProof="0">
                          <a:solidFill>
                            <a:schemeClr val="tx1"/>
                          </a:solidFill>
                          <a:latin typeface="Times New Roman" panose="02020603050405020304" pitchFamily="18" charset="0"/>
                          <a:cs typeface="Times New Roman" panose="02020603050405020304" pitchFamily="18" charset="0"/>
                        </a:rPr>
                        <a:t>$1013 Million (USD)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1" i="0" u="none" strike="noStrike" noProof="0">
                          <a:solidFill>
                            <a:schemeClr val="tx1"/>
                          </a:solidFill>
                          <a:latin typeface="Times New Roman" panose="02020603050405020304" pitchFamily="18" charset="0"/>
                          <a:cs typeface="Times New Roman" panose="02020603050405020304" pitchFamily="18" charset="0"/>
                        </a:rPr>
                        <a:t>Approach to obtain science: </a:t>
                      </a:r>
                      <a:r>
                        <a:rPr lang="en-US" sz="1400" b="0" i="0" u="none" strike="noStrike" noProof="0">
                          <a:solidFill>
                            <a:schemeClr val="tx1"/>
                          </a:solidFill>
                          <a:latin typeface="Times New Roman" panose="02020603050405020304" pitchFamily="18" charset="0"/>
                          <a:cs typeface="Times New Roman" panose="02020603050405020304" pitchFamily="18" charset="0"/>
                        </a:rPr>
                        <a:t>4x Probe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1" i="0" u="none" strike="noStrike" noProof="0">
                          <a:solidFill>
                            <a:schemeClr val="tx1"/>
                          </a:solidFill>
                          <a:latin typeface="Times New Roman" panose="02020603050405020304" pitchFamily="18" charset="0"/>
                          <a:cs typeface="Times New Roman" panose="02020603050405020304" pitchFamily="18" charset="0"/>
                        </a:rPr>
                        <a:t>Mass: </a:t>
                      </a:r>
                      <a:r>
                        <a:rPr lang="en-US" sz="1400" b="0" i="0" u="none" strike="noStrike" noProof="0">
                          <a:solidFill>
                            <a:schemeClr val="tx1"/>
                          </a:solidFill>
                          <a:latin typeface="Times New Roman" panose="02020603050405020304" pitchFamily="18" charset="0"/>
                          <a:cs typeface="Times New Roman" panose="02020603050405020304" pitchFamily="18" charset="0"/>
                        </a:rPr>
                        <a:t>8628.81 kg</a:t>
                      </a:r>
                      <a:endParaRPr lang="en-US" sz="1400" b="1" i="0" u="none" strike="noStrike" noProof="0">
                        <a:solidFill>
                          <a:schemeClr val="tx1"/>
                        </a:solidFill>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1" i="0" u="none" strike="noStrike" noProof="0">
                          <a:solidFill>
                            <a:schemeClr val="tx1"/>
                          </a:solidFill>
                          <a:latin typeface="Times New Roman" panose="02020603050405020304" pitchFamily="18" charset="0"/>
                          <a:cs typeface="Times New Roman" panose="02020603050405020304" pitchFamily="18" charset="0"/>
                        </a:rPr>
                        <a:t>Science achievable: </a:t>
                      </a:r>
                      <a:r>
                        <a:rPr lang="en-US" sz="1400" b="0" i="0" u="none" strike="noStrike" noProof="0">
                          <a:solidFill>
                            <a:schemeClr val="tx1"/>
                          </a:solidFill>
                          <a:latin typeface="Times New Roman" panose="02020603050405020304" pitchFamily="18" charset="0"/>
                          <a:cs typeface="Times New Roman" panose="02020603050405020304" pitchFamily="18" charset="0"/>
                        </a:rPr>
                        <a:t>Weather, gas detection, pressure, seismic waves</a:t>
                      </a:r>
                      <a:endParaRPr lang="en-US" sz="1400" b="1" i="0" u="none" strike="noStrike" noProof="0">
                        <a:solidFill>
                          <a:schemeClr val="tx1"/>
                        </a:solidFill>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i="0" u="none" strike="noStrike" noProof="0">
                          <a:solidFill>
                            <a:schemeClr val="tx1"/>
                          </a:solidFill>
                          <a:latin typeface="Times New Roman" panose="02020603050405020304" pitchFamily="18" charset="0"/>
                          <a:cs typeface="Times New Roman" panose="02020603050405020304" pitchFamily="18" charset="0"/>
                        </a:rPr>
                        <a:t>Crew involvement: </a:t>
                      </a:r>
                      <a:r>
                        <a:rPr lang="en-US" sz="1400" b="0" i="0" u="none" strike="noStrike" noProof="0">
                          <a:solidFill>
                            <a:schemeClr val="tx1"/>
                          </a:solidFill>
                          <a:latin typeface="Times New Roman" panose="02020603050405020304" pitchFamily="18" charset="0"/>
                          <a:cs typeface="Times New Roman" panose="02020603050405020304" pitchFamily="18" charset="0"/>
                        </a:rPr>
                        <a:t>Initiate probe deployments, utilize scientific instruments to collect science data, monitor telemetry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noProof="0">
                          <a:solidFill>
                            <a:schemeClr val="tx1"/>
                          </a:solidFill>
                          <a:latin typeface="Times New Roman" panose="02020603050405020304" pitchFamily="18" charset="0"/>
                          <a:cs typeface="Times New Roman" panose="02020603050405020304" pitchFamily="18" charset="0"/>
                        </a:rPr>
                        <a:t>6.     Technology readiness level (TRL): </a:t>
                      </a:r>
                      <a:r>
                        <a:rPr lang="en-US" sz="1400" b="0" i="0" u="none" strike="noStrike" noProof="0">
                          <a:solidFill>
                            <a:schemeClr val="tx1"/>
                          </a:solidFill>
                          <a:latin typeface="Times New Roman" panose="02020603050405020304" pitchFamily="18" charset="0"/>
                          <a:cs typeface="Times New Roman" panose="02020603050405020304" pitchFamily="18" charset="0"/>
                        </a:rPr>
                        <a:t>8</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400" b="0" i="0" u="none" strike="noStrike" noProof="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3612763"/>
                  </a:ext>
                </a:extLst>
              </a:tr>
            </a:tbl>
          </a:graphicData>
        </a:graphic>
      </p:graphicFrame>
      <p:graphicFrame>
        <p:nvGraphicFramePr>
          <p:cNvPr id="15" name="Table 8">
            <a:extLst>
              <a:ext uri="{FF2B5EF4-FFF2-40B4-BE49-F238E27FC236}">
                <a16:creationId xmlns:a16="http://schemas.microsoft.com/office/drawing/2014/main" id="{CFB0D259-D8AA-F36D-675E-4EF98B7586B8}"/>
              </a:ext>
            </a:extLst>
          </p:cNvPr>
          <p:cNvGraphicFramePr>
            <a:graphicFrameLocks noGrp="1"/>
          </p:cNvGraphicFramePr>
          <p:nvPr>
            <p:extLst>
              <p:ext uri="{D42A27DB-BD31-4B8C-83A1-F6EECF244321}">
                <p14:modId xmlns:p14="http://schemas.microsoft.com/office/powerpoint/2010/main" val="3783408902"/>
              </p:ext>
            </p:extLst>
          </p:nvPr>
        </p:nvGraphicFramePr>
        <p:xfrm>
          <a:off x="4225556" y="1403457"/>
          <a:ext cx="3691637" cy="4904277"/>
        </p:xfrm>
        <a:graphic>
          <a:graphicData uri="http://schemas.openxmlformats.org/drawingml/2006/table">
            <a:tbl>
              <a:tblPr firstRow="1" bandRow="1">
                <a:tableStyleId>{5C22544A-7EE6-4342-B048-85BDC9FD1C3A}</a:tableStyleId>
              </a:tblPr>
              <a:tblGrid>
                <a:gridCol w="3691637">
                  <a:extLst>
                    <a:ext uri="{9D8B030D-6E8A-4147-A177-3AD203B41FA5}">
                      <a16:colId xmlns:a16="http://schemas.microsoft.com/office/drawing/2014/main" val="2076306979"/>
                    </a:ext>
                  </a:extLst>
                </a:gridCol>
              </a:tblGrid>
              <a:tr h="4904277">
                <a:tc>
                  <a:txBody>
                    <a:bodyPr/>
                    <a:lstStyle/>
                    <a:p>
                      <a:pPr algn="ctr"/>
                      <a:r>
                        <a:rPr lang="en-US" sz="1400" b="1" u="sng">
                          <a:solidFill>
                            <a:schemeClr val="tx1"/>
                          </a:solidFill>
                          <a:latin typeface="Times New Roman" panose="02020603050405020304" pitchFamily="18" charset="0"/>
                          <a:cs typeface="Times New Roman" panose="02020603050405020304" pitchFamily="18" charset="0"/>
                        </a:rPr>
                        <a:t>Architecture #2</a:t>
                      </a:r>
                    </a:p>
                    <a:p>
                      <a:pPr algn="ctr"/>
                      <a:endParaRPr lang="en-US" sz="1400" b="1" u="sng">
                        <a:solidFill>
                          <a:schemeClr val="tx1"/>
                        </a:solidFill>
                        <a:latin typeface="Times New Roman" panose="02020603050405020304" pitchFamily="18" charset="0"/>
                        <a:cs typeface="Times New Roman" panose="02020603050405020304" pitchFamily="18" charset="0"/>
                      </a:endParaRPr>
                    </a:p>
                    <a:p>
                      <a:pPr marL="342900" indent="-342900" algn="l">
                        <a:buAutoNum type="arabicPeriod"/>
                      </a:pPr>
                      <a:r>
                        <a:rPr lang="en-US" sz="1400" b="1" i="0" u="none" strike="noStrike" noProof="0">
                          <a:solidFill>
                            <a:schemeClr val="tx1"/>
                          </a:solidFill>
                          <a:latin typeface="Times New Roman" panose="02020603050405020304" pitchFamily="18" charset="0"/>
                          <a:cs typeface="Times New Roman" panose="02020603050405020304" pitchFamily="18" charset="0"/>
                        </a:rPr>
                        <a:t>Acquisition Cost: </a:t>
                      </a:r>
                      <a:r>
                        <a:rPr lang="en-US" sz="1400" b="0" i="0" u="none" strike="noStrike" noProof="0">
                          <a:solidFill>
                            <a:schemeClr val="tx1"/>
                          </a:solidFill>
                          <a:latin typeface="Times New Roman" panose="02020603050405020304" pitchFamily="18" charset="0"/>
                          <a:cs typeface="Times New Roman" panose="02020603050405020304" pitchFamily="18" charset="0"/>
                        </a:rPr>
                        <a:t>$950 Million (USD)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1" i="0" u="none" strike="noStrike" noProof="0">
                          <a:solidFill>
                            <a:schemeClr val="tx1"/>
                          </a:solidFill>
                          <a:latin typeface="Times New Roman" panose="02020603050405020304" pitchFamily="18" charset="0"/>
                          <a:cs typeface="Times New Roman" panose="02020603050405020304" pitchFamily="18" charset="0"/>
                        </a:rPr>
                        <a:t>Approach to obtain science: </a:t>
                      </a:r>
                      <a:r>
                        <a:rPr lang="en-US" sz="1400" b="0" i="0" u="none" strike="noStrike" noProof="0">
                          <a:solidFill>
                            <a:schemeClr val="tx1"/>
                          </a:solidFill>
                          <a:latin typeface="Times New Roman" panose="02020603050405020304" pitchFamily="18" charset="0"/>
                          <a:cs typeface="Times New Roman" panose="02020603050405020304" pitchFamily="18" charset="0"/>
                        </a:rPr>
                        <a:t>Balloon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1" i="0" u="none" strike="noStrike" noProof="0">
                          <a:solidFill>
                            <a:schemeClr val="tx1"/>
                          </a:solidFill>
                          <a:latin typeface="Times New Roman" panose="02020603050405020304" pitchFamily="18" charset="0"/>
                          <a:cs typeface="Times New Roman" panose="02020603050405020304" pitchFamily="18" charset="0"/>
                        </a:rPr>
                        <a:t>Mass: </a:t>
                      </a:r>
                      <a:r>
                        <a:rPr lang="en-US" sz="1400" b="0" i="0" u="none" strike="noStrike" noProof="0">
                          <a:solidFill>
                            <a:schemeClr val="tx1"/>
                          </a:solidFill>
                          <a:latin typeface="Times New Roman" panose="02020603050405020304" pitchFamily="18" charset="0"/>
                          <a:cs typeface="Times New Roman" panose="02020603050405020304" pitchFamily="18" charset="0"/>
                        </a:rPr>
                        <a:t>6952 kg</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1" i="0" u="none" strike="noStrike" noProof="0">
                          <a:solidFill>
                            <a:schemeClr val="tx1"/>
                          </a:solidFill>
                          <a:latin typeface="Times New Roman" panose="02020603050405020304" pitchFamily="18" charset="0"/>
                          <a:cs typeface="Times New Roman" panose="02020603050405020304" pitchFamily="18" charset="0"/>
                        </a:rPr>
                        <a:t>Science achievable: </a:t>
                      </a:r>
                      <a:r>
                        <a:rPr lang="en-US" sz="1400" b="0" i="0" u="none" strike="noStrike" noProof="0">
                          <a:solidFill>
                            <a:schemeClr val="tx1"/>
                          </a:solidFill>
                          <a:latin typeface="Times New Roman" panose="02020603050405020304" pitchFamily="18" charset="0"/>
                          <a:cs typeface="Times New Roman" panose="02020603050405020304" pitchFamily="18" charset="0"/>
                        </a:rPr>
                        <a:t>Weather, gas detection, pressure, seismic waves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1" i="0" u="none" strike="noStrike" noProof="0">
                          <a:solidFill>
                            <a:schemeClr val="tx1"/>
                          </a:solidFill>
                          <a:latin typeface="Times New Roman" panose="02020603050405020304" pitchFamily="18" charset="0"/>
                          <a:cs typeface="Times New Roman" panose="02020603050405020304" pitchFamily="18" charset="0"/>
                        </a:rPr>
                        <a:t>Crew Involvement: </a:t>
                      </a:r>
                      <a:r>
                        <a:rPr lang="en-US" sz="1400" b="0" i="0" u="none" strike="noStrike" noProof="0">
                          <a:solidFill>
                            <a:schemeClr val="tx1"/>
                          </a:solidFill>
                          <a:latin typeface="Times New Roman" panose="02020603050405020304" pitchFamily="18" charset="0"/>
                          <a:cs typeface="Times New Roman" panose="02020603050405020304" pitchFamily="18" charset="0"/>
                        </a:rPr>
                        <a:t>Constant communication with the payload, active system navigation, monitor telemetry, </a:t>
                      </a:r>
                      <a:r>
                        <a:rPr lang="en-US" sz="1400" b="0" i="0" u="none" strike="noStrike" noProof="0">
                          <a:solidFill>
                            <a:schemeClr val="tx1"/>
                          </a:solidFill>
                          <a:latin typeface="Times New Roman"/>
                          <a:cs typeface="Times New Roman"/>
                        </a:rPr>
                        <a:t>monitor wind patterns</a:t>
                      </a:r>
                      <a:endParaRPr lang="en-US" sz="1400" b="0" i="0" u="none" strike="noStrike" noProof="0">
                        <a:solidFill>
                          <a:schemeClr val="tx1"/>
                        </a:solidFill>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1" i="0" u="none" strike="noStrike" noProof="0">
                          <a:solidFill>
                            <a:schemeClr val="tx1"/>
                          </a:solidFill>
                          <a:latin typeface="Times New Roman" panose="02020603050405020304" pitchFamily="18" charset="0"/>
                          <a:cs typeface="Times New Roman" panose="02020603050405020304" pitchFamily="18" charset="0"/>
                        </a:rPr>
                        <a:t>Technology readiness level (TRL): </a:t>
                      </a:r>
                      <a:r>
                        <a:rPr lang="en-US" sz="1400" b="0" i="0" u="none" strike="noStrike" noProof="0">
                          <a:solidFill>
                            <a:schemeClr val="tx1"/>
                          </a:solidFill>
                          <a:latin typeface="Times New Roman" panose="02020603050405020304" pitchFamily="18" charset="0"/>
                          <a:cs typeface="Times New Roman" panose="02020603050405020304" pitchFamily="18" charset="0"/>
                        </a:rPr>
                        <a:t>6</a:t>
                      </a:r>
                      <a:endParaRPr lang="en-US" sz="1400" b="0" i="0" u="none" strike="noStrike" noProof="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400"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3612763"/>
                  </a:ext>
                </a:extLst>
              </a:tr>
            </a:tbl>
          </a:graphicData>
        </a:graphic>
      </p:graphicFrame>
      <p:pic>
        <p:nvPicPr>
          <p:cNvPr id="20" name="Picture 2">
            <a:extLst>
              <a:ext uri="{FF2B5EF4-FFF2-40B4-BE49-F238E27FC236}">
                <a16:creationId xmlns:a16="http://schemas.microsoft.com/office/drawing/2014/main" id="{AA178708-08E6-88C8-AF33-D1DAC08EA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997" y="4785690"/>
            <a:ext cx="1646609" cy="147855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E62BED22-7FE0-DF00-B009-9CDF6CB1BFD1}"/>
              </a:ext>
            </a:extLst>
          </p:cNvPr>
          <p:cNvSpPr>
            <a:spLocks noGrp="1"/>
          </p:cNvSpPr>
          <p:nvPr>
            <p:ph type="sldNum" sz="quarter" idx="12"/>
          </p:nvPr>
        </p:nvSpPr>
        <p:spPr>
          <a:xfrm>
            <a:off x="9900458" y="6459785"/>
            <a:ext cx="131202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EE4A68FF-9786-A70E-9FD7-EA9BFA1A9C58}"/>
              </a:ext>
            </a:extLst>
          </p:cNvPr>
          <p:cNvCxnSpPr>
            <a:cxnSpLocks/>
          </p:cNvCxnSpPr>
          <p:nvPr/>
        </p:nvCxnSpPr>
        <p:spPr>
          <a:xfrm>
            <a:off x="5518332" y="4434474"/>
            <a:ext cx="1208934" cy="1249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7EA8B3-7136-50D3-5217-03081E2CE22E}"/>
              </a:ext>
            </a:extLst>
          </p:cNvPr>
          <p:cNvCxnSpPr>
            <a:cxnSpLocks/>
          </p:cNvCxnSpPr>
          <p:nvPr/>
        </p:nvCxnSpPr>
        <p:spPr>
          <a:xfrm flipV="1">
            <a:off x="5515958" y="4371414"/>
            <a:ext cx="0" cy="80690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7107430-59F4-6DC9-D996-D414E183C1A7}"/>
              </a:ext>
            </a:extLst>
          </p:cNvPr>
          <p:cNvSpPr txBox="1"/>
          <p:nvPr/>
        </p:nvSpPr>
        <p:spPr>
          <a:xfrm>
            <a:off x="5361233" y="4084465"/>
            <a:ext cx="1485900"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a:ea typeface="+mn-ea"/>
                <a:cs typeface="Times New Roman"/>
              </a:rPr>
              <a:t>2.8 m</a:t>
            </a:r>
          </a:p>
        </p:txBody>
      </p:sp>
      <p:sp>
        <p:nvSpPr>
          <p:cNvPr id="13" name="TextBox 12">
            <a:extLst>
              <a:ext uri="{FF2B5EF4-FFF2-40B4-BE49-F238E27FC236}">
                <a16:creationId xmlns:a16="http://schemas.microsoft.com/office/drawing/2014/main" id="{41A452AC-5DA0-CB20-8E2B-8EFA7CCF9E37}"/>
              </a:ext>
            </a:extLst>
          </p:cNvPr>
          <p:cNvSpPr txBox="1"/>
          <p:nvPr/>
        </p:nvSpPr>
        <p:spPr>
          <a:xfrm>
            <a:off x="230633" y="5330664"/>
            <a:ext cx="748884" cy="38182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a:ea typeface="+mn-ea"/>
                <a:cs typeface="Times New Roman"/>
              </a:rPr>
              <a:t>3.5 m</a:t>
            </a:r>
          </a:p>
        </p:txBody>
      </p:sp>
      <p:cxnSp>
        <p:nvCxnSpPr>
          <p:cNvPr id="17" name="Straight Connector 16">
            <a:extLst>
              <a:ext uri="{FF2B5EF4-FFF2-40B4-BE49-F238E27FC236}">
                <a16:creationId xmlns:a16="http://schemas.microsoft.com/office/drawing/2014/main" id="{DDD49C6F-B135-0BCF-D44F-4739E4C4EF30}"/>
              </a:ext>
            </a:extLst>
          </p:cNvPr>
          <p:cNvCxnSpPr>
            <a:cxnSpLocks/>
          </p:cNvCxnSpPr>
          <p:nvPr/>
        </p:nvCxnSpPr>
        <p:spPr>
          <a:xfrm flipV="1">
            <a:off x="6715170" y="4384302"/>
            <a:ext cx="0" cy="770615"/>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A53F81-11B4-A078-12E4-B9C94B61CBB9}"/>
              </a:ext>
            </a:extLst>
          </p:cNvPr>
          <p:cNvSpPr txBox="1"/>
          <p:nvPr/>
        </p:nvSpPr>
        <p:spPr>
          <a:xfrm>
            <a:off x="1381899" y="4193321"/>
            <a:ext cx="1485900"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a:ea typeface="+mn-ea"/>
                <a:cs typeface="Times New Roman"/>
              </a:rPr>
              <a:t>7 m</a:t>
            </a:r>
          </a:p>
        </p:txBody>
      </p:sp>
      <p:cxnSp>
        <p:nvCxnSpPr>
          <p:cNvPr id="22" name="Straight Arrow Connector 21">
            <a:extLst>
              <a:ext uri="{FF2B5EF4-FFF2-40B4-BE49-F238E27FC236}">
                <a16:creationId xmlns:a16="http://schemas.microsoft.com/office/drawing/2014/main" id="{3233E8B5-51C1-2E57-EBE3-CC2799F2CC59}"/>
              </a:ext>
            </a:extLst>
          </p:cNvPr>
          <p:cNvCxnSpPr>
            <a:cxnSpLocks/>
          </p:cNvCxnSpPr>
          <p:nvPr/>
        </p:nvCxnSpPr>
        <p:spPr>
          <a:xfrm>
            <a:off x="1451208" y="4548529"/>
            <a:ext cx="1717330" cy="1938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0ECC27F-11B5-3972-1CFF-34EB0C41C13E}"/>
              </a:ext>
            </a:extLst>
          </p:cNvPr>
          <p:cNvSpPr txBox="1"/>
          <p:nvPr/>
        </p:nvSpPr>
        <p:spPr>
          <a:xfrm>
            <a:off x="4286200" y="5329531"/>
            <a:ext cx="831704"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a:ea typeface="+mn-ea"/>
                <a:cs typeface="Times New Roman"/>
              </a:rPr>
              <a:t>5 m</a:t>
            </a:r>
          </a:p>
        </p:txBody>
      </p:sp>
      <p:sp>
        <p:nvSpPr>
          <p:cNvPr id="24" name="TextBox 23">
            <a:extLst>
              <a:ext uri="{FF2B5EF4-FFF2-40B4-BE49-F238E27FC236}">
                <a16:creationId xmlns:a16="http://schemas.microsoft.com/office/drawing/2014/main" id="{6A3DDCC3-74DB-9F70-8434-DC75C594FB7E}"/>
              </a:ext>
            </a:extLst>
          </p:cNvPr>
          <p:cNvSpPr txBox="1"/>
          <p:nvPr/>
        </p:nvSpPr>
        <p:spPr>
          <a:xfrm>
            <a:off x="7866695" y="5299918"/>
            <a:ext cx="1485900"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Times New Roman"/>
                <a:cs typeface="Times New Roman"/>
              </a:rPr>
              <a:t>4.1</a:t>
            </a:r>
            <a:r>
              <a:rPr kumimoji="0" lang="en-US" sz="1800" b="0" i="0" u="none" strike="noStrike" kern="1200" cap="none" spc="0" normalizeH="0" baseline="0" noProof="0">
                <a:ln>
                  <a:noFill/>
                </a:ln>
                <a:solidFill>
                  <a:prstClr val="black"/>
                </a:solidFill>
                <a:effectLst/>
                <a:uLnTx/>
                <a:uFillTx/>
                <a:latin typeface="Times New Roman"/>
                <a:ea typeface="+mn-ea"/>
                <a:cs typeface="Times New Roman"/>
              </a:rPr>
              <a:t> m</a:t>
            </a:r>
          </a:p>
        </p:txBody>
      </p:sp>
      <p:sp>
        <p:nvSpPr>
          <p:cNvPr id="25" name="TextBox 24">
            <a:extLst>
              <a:ext uri="{FF2B5EF4-FFF2-40B4-BE49-F238E27FC236}">
                <a16:creationId xmlns:a16="http://schemas.microsoft.com/office/drawing/2014/main" id="{897DA52E-08A1-10E7-3733-EC942F81D3C6}"/>
              </a:ext>
            </a:extLst>
          </p:cNvPr>
          <p:cNvSpPr txBox="1"/>
          <p:nvPr/>
        </p:nvSpPr>
        <p:spPr>
          <a:xfrm>
            <a:off x="9239251" y="4192978"/>
            <a:ext cx="1485900"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3.6 m</a:t>
            </a:r>
            <a:endParaRPr kumimoji="0" lang="en-US" sz="1800" b="0" i="0" u="none" strike="noStrike" kern="1200" cap="none" spc="0" normalizeH="0" baseline="0" noProof="0">
              <a:ln>
                <a:noFill/>
              </a:ln>
              <a:solidFill>
                <a:prstClr val="black"/>
              </a:solidFill>
              <a:effectLst/>
              <a:uLnTx/>
              <a:uFillTx/>
              <a:latin typeface="Times New Roman"/>
              <a:ea typeface="+mn-ea"/>
              <a:cs typeface="Times New Roman"/>
            </a:endParaRPr>
          </a:p>
        </p:txBody>
      </p:sp>
      <p:cxnSp>
        <p:nvCxnSpPr>
          <p:cNvPr id="3" name="Straight Arrow Connector 2">
            <a:extLst>
              <a:ext uri="{FF2B5EF4-FFF2-40B4-BE49-F238E27FC236}">
                <a16:creationId xmlns:a16="http://schemas.microsoft.com/office/drawing/2014/main" id="{72C557CB-2D2C-6A48-DFD9-FEA84F667C8F}"/>
              </a:ext>
            </a:extLst>
          </p:cNvPr>
          <p:cNvCxnSpPr>
            <a:cxnSpLocks/>
          </p:cNvCxnSpPr>
          <p:nvPr/>
        </p:nvCxnSpPr>
        <p:spPr>
          <a:xfrm>
            <a:off x="9477502" y="4589474"/>
            <a:ext cx="100939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C71E22D-8F3E-3A3C-12C9-F67307690F5B}"/>
              </a:ext>
            </a:extLst>
          </p:cNvPr>
          <p:cNvCxnSpPr>
            <a:cxnSpLocks/>
          </p:cNvCxnSpPr>
          <p:nvPr/>
        </p:nvCxnSpPr>
        <p:spPr>
          <a:xfrm flipV="1">
            <a:off x="9434444" y="4566507"/>
            <a:ext cx="10026" cy="1488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805165-CCEA-F9BC-76BB-0EB9BAC77C4A}"/>
              </a:ext>
            </a:extLst>
          </p:cNvPr>
          <p:cNvCxnSpPr>
            <a:cxnSpLocks/>
          </p:cNvCxnSpPr>
          <p:nvPr/>
        </p:nvCxnSpPr>
        <p:spPr>
          <a:xfrm flipV="1">
            <a:off x="10515600" y="4580114"/>
            <a:ext cx="0" cy="1496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BF9FDF-E3BC-D22C-0713-C70238B64755}"/>
              </a:ext>
            </a:extLst>
          </p:cNvPr>
          <p:cNvCxnSpPr>
            <a:cxnSpLocks/>
          </p:cNvCxnSpPr>
          <p:nvPr/>
        </p:nvCxnSpPr>
        <p:spPr>
          <a:xfrm flipV="1">
            <a:off x="979517" y="5007277"/>
            <a:ext cx="0" cy="108078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46625D1-3F57-31E8-AA8C-F2D6EE7AF68D}"/>
              </a:ext>
            </a:extLst>
          </p:cNvPr>
          <p:cNvCxnSpPr>
            <a:cxnSpLocks/>
          </p:cNvCxnSpPr>
          <p:nvPr/>
        </p:nvCxnSpPr>
        <p:spPr>
          <a:xfrm flipH="1">
            <a:off x="5084791" y="4877486"/>
            <a:ext cx="10026" cy="125892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CA71E2B-756A-BECC-91FC-A40B1E62365F}"/>
              </a:ext>
            </a:extLst>
          </p:cNvPr>
          <p:cNvCxnSpPr>
            <a:cxnSpLocks/>
          </p:cNvCxnSpPr>
          <p:nvPr/>
        </p:nvCxnSpPr>
        <p:spPr>
          <a:xfrm flipH="1">
            <a:off x="5034381" y="4885578"/>
            <a:ext cx="9476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945E7E6-FF9A-1CB9-3A3C-8A351F43056D}"/>
              </a:ext>
            </a:extLst>
          </p:cNvPr>
          <p:cNvCxnSpPr>
            <a:cxnSpLocks/>
          </p:cNvCxnSpPr>
          <p:nvPr/>
        </p:nvCxnSpPr>
        <p:spPr>
          <a:xfrm flipH="1" flipV="1">
            <a:off x="5023987" y="6130174"/>
            <a:ext cx="1048629" cy="10026"/>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descr="A computer generated image of a circular object&#10;&#10;Description automatically generated">
            <a:extLst>
              <a:ext uri="{FF2B5EF4-FFF2-40B4-BE49-F238E27FC236}">
                <a16:creationId xmlns:a16="http://schemas.microsoft.com/office/drawing/2014/main" id="{227CE1F2-402F-FC1A-CBF4-EB5D3B5FB7E2}"/>
              </a:ext>
            </a:extLst>
          </p:cNvPr>
          <p:cNvPicPr>
            <a:picLocks noChangeAspect="1"/>
          </p:cNvPicPr>
          <p:nvPr/>
        </p:nvPicPr>
        <p:blipFill rotWithShape="1">
          <a:blip r:embed="rId5">
            <a:extLst>
              <a:ext uri="{28A0092B-C50C-407E-A947-70E740481C1C}">
                <a14:useLocalDpi xmlns:a14="http://schemas.microsoft.com/office/drawing/2010/main" val="0"/>
              </a:ext>
            </a:extLst>
          </a:blip>
          <a:srcRect l="25420" t="24178" r="28006" b="16573"/>
          <a:stretch/>
        </p:blipFill>
        <p:spPr>
          <a:xfrm>
            <a:off x="1393393" y="4871916"/>
            <a:ext cx="1866608" cy="1304319"/>
          </a:xfrm>
          <a:prstGeom prst="rect">
            <a:avLst/>
          </a:prstGeom>
        </p:spPr>
      </p:pic>
      <p:cxnSp>
        <p:nvCxnSpPr>
          <p:cNvPr id="28" name="Straight Connector 27">
            <a:extLst>
              <a:ext uri="{FF2B5EF4-FFF2-40B4-BE49-F238E27FC236}">
                <a16:creationId xmlns:a16="http://schemas.microsoft.com/office/drawing/2014/main" id="{CB930D98-D8AD-3F35-7E8D-191DE0391485}"/>
              </a:ext>
            </a:extLst>
          </p:cNvPr>
          <p:cNvCxnSpPr>
            <a:cxnSpLocks/>
          </p:cNvCxnSpPr>
          <p:nvPr/>
        </p:nvCxnSpPr>
        <p:spPr>
          <a:xfrm flipH="1" flipV="1">
            <a:off x="927585" y="4989875"/>
            <a:ext cx="1029803" cy="1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A12A398-4ECB-C280-942C-0968C582DD21}"/>
              </a:ext>
            </a:extLst>
          </p:cNvPr>
          <p:cNvCxnSpPr>
            <a:cxnSpLocks/>
          </p:cNvCxnSpPr>
          <p:nvPr/>
        </p:nvCxnSpPr>
        <p:spPr>
          <a:xfrm>
            <a:off x="882650" y="6101521"/>
            <a:ext cx="13430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6089EA0-D079-9468-6B7A-7F7FA67534A7}"/>
              </a:ext>
            </a:extLst>
          </p:cNvPr>
          <p:cNvCxnSpPr>
            <a:cxnSpLocks/>
          </p:cNvCxnSpPr>
          <p:nvPr/>
        </p:nvCxnSpPr>
        <p:spPr>
          <a:xfrm flipV="1">
            <a:off x="3178163" y="4456873"/>
            <a:ext cx="0" cy="77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09AC345-BAE1-88FD-33AF-79AA7B018F0B}"/>
              </a:ext>
            </a:extLst>
          </p:cNvPr>
          <p:cNvCxnSpPr>
            <a:cxnSpLocks/>
          </p:cNvCxnSpPr>
          <p:nvPr/>
        </p:nvCxnSpPr>
        <p:spPr>
          <a:xfrm flipV="1">
            <a:off x="1442486" y="4443985"/>
            <a:ext cx="0" cy="806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3C3874-2A38-F405-CAD3-E43559890361}"/>
              </a:ext>
            </a:extLst>
          </p:cNvPr>
          <p:cNvCxnSpPr>
            <a:cxnSpLocks/>
          </p:cNvCxnSpPr>
          <p:nvPr/>
        </p:nvCxnSpPr>
        <p:spPr>
          <a:xfrm flipV="1">
            <a:off x="9010596" y="4862496"/>
            <a:ext cx="0" cy="12011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AB5C6ED-4347-5E14-AD2F-72F737AB9AD1}"/>
              </a:ext>
            </a:extLst>
          </p:cNvPr>
          <p:cNvCxnSpPr>
            <a:cxnSpLocks/>
          </p:cNvCxnSpPr>
          <p:nvPr/>
        </p:nvCxnSpPr>
        <p:spPr>
          <a:xfrm flipH="1">
            <a:off x="8958663" y="4882548"/>
            <a:ext cx="528488" cy="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3880F8-8924-C739-306B-405FA2465556}"/>
              </a:ext>
            </a:extLst>
          </p:cNvPr>
          <p:cNvCxnSpPr>
            <a:cxnSpLocks/>
          </p:cNvCxnSpPr>
          <p:nvPr/>
        </p:nvCxnSpPr>
        <p:spPr>
          <a:xfrm>
            <a:off x="9024018" y="6046976"/>
            <a:ext cx="549359"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3">
            <a:extLst>
              <a:ext uri="{FF2B5EF4-FFF2-40B4-BE49-F238E27FC236}">
                <a16:creationId xmlns:a16="http://schemas.microsoft.com/office/drawing/2014/main" id="{1B9B38E9-9C26-ECE0-3783-5A301A7FC696}"/>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Alton Lo</a:t>
            </a:r>
          </a:p>
        </p:txBody>
      </p:sp>
    </p:spTree>
    <p:extLst>
      <p:ext uri="{BB962C8B-B14F-4D97-AF65-F5344CB8AC3E}">
        <p14:creationId xmlns:p14="http://schemas.microsoft.com/office/powerpoint/2010/main" val="276816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51EB-791B-B4B6-5D5E-4A98AF508CBB}"/>
              </a:ext>
            </a:extLst>
          </p:cNvPr>
          <p:cNvSpPr>
            <a:spLocks noGrp="1"/>
          </p:cNvSpPr>
          <p:nvPr>
            <p:ph type="title"/>
          </p:nvPr>
        </p:nvSpPr>
        <p:spPr/>
        <p:txBody>
          <a:bodyPr/>
          <a:lstStyle/>
          <a:p>
            <a:r>
              <a:rPr lang="en-US">
                <a:latin typeface="Times New Roman"/>
                <a:cs typeface="Times New Roman"/>
              </a:rPr>
              <a:t>Architecture #3</a:t>
            </a:r>
            <a:endParaRPr lang="en-US"/>
          </a:p>
        </p:txBody>
      </p:sp>
      <p:sp>
        <p:nvSpPr>
          <p:cNvPr id="4" name="Slide Number Placeholder 3">
            <a:extLst>
              <a:ext uri="{FF2B5EF4-FFF2-40B4-BE49-F238E27FC236}">
                <a16:creationId xmlns:a16="http://schemas.microsoft.com/office/drawing/2014/main" id="{ECBFCCF9-18B4-4A57-F699-1DCB75B5E1CB}"/>
              </a:ext>
            </a:extLst>
          </p:cNvPr>
          <p:cNvSpPr>
            <a:spLocks noGrp="1"/>
          </p:cNvSpPr>
          <p:nvPr>
            <p:ph type="sldNum" sz="quarter" idx="12"/>
          </p:nvPr>
        </p:nvSpPr>
        <p:spPr/>
        <p:txBody>
          <a:bodyPr/>
          <a:lstStyle/>
          <a:p>
            <a:fld id="{629637A9-119A-49DA-BD12-AAC58B377D80}" type="slidenum">
              <a:rPr lang="en-US" smtClean="0"/>
              <a:pPr/>
              <a:t>13</a:t>
            </a:fld>
            <a:endParaRPr lang="en-US"/>
          </a:p>
        </p:txBody>
      </p:sp>
      <p:sp>
        <p:nvSpPr>
          <p:cNvPr id="5" name="Slide Number Placeholder 3">
            <a:extLst>
              <a:ext uri="{FF2B5EF4-FFF2-40B4-BE49-F238E27FC236}">
                <a16:creationId xmlns:a16="http://schemas.microsoft.com/office/drawing/2014/main" id="{82C169D3-8A22-6A8D-0805-0E4AA738FF6C}"/>
              </a:ext>
            </a:extLst>
          </p:cNvPr>
          <p:cNvSpPr txBox="1">
            <a:spLocks/>
          </p:cNvSpPr>
          <p:nvPr/>
        </p:nvSpPr>
        <p:spPr>
          <a:xfrm>
            <a:off x="1439770" y="1590075"/>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Alton Lo</a:t>
            </a:r>
          </a:p>
        </p:txBody>
      </p:sp>
      <p:pic>
        <p:nvPicPr>
          <p:cNvPr id="7" name="Picture 6" descr="A circular object with a center&#10;&#10;Description automatically generated">
            <a:extLst>
              <a:ext uri="{FF2B5EF4-FFF2-40B4-BE49-F238E27FC236}">
                <a16:creationId xmlns:a16="http://schemas.microsoft.com/office/drawing/2014/main" id="{B88C0DFD-E5A7-20B2-BD07-DCC144F82F15}"/>
              </a:ext>
            </a:extLst>
          </p:cNvPr>
          <p:cNvPicPr>
            <a:picLocks noChangeAspect="1"/>
          </p:cNvPicPr>
          <p:nvPr/>
        </p:nvPicPr>
        <p:blipFill>
          <a:blip r:embed="rId2"/>
          <a:stretch>
            <a:fillRect/>
          </a:stretch>
        </p:blipFill>
        <p:spPr>
          <a:xfrm>
            <a:off x="486456" y="1282248"/>
            <a:ext cx="5123088" cy="4849887"/>
          </a:xfrm>
          <a:prstGeom prst="rect">
            <a:avLst/>
          </a:prstGeom>
        </p:spPr>
      </p:pic>
      <p:sp>
        <p:nvSpPr>
          <p:cNvPr id="8" name="Slide Number Placeholder 3">
            <a:extLst>
              <a:ext uri="{FF2B5EF4-FFF2-40B4-BE49-F238E27FC236}">
                <a16:creationId xmlns:a16="http://schemas.microsoft.com/office/drawing/2014/main" id="{5BED726B-0DC2-7166-FD1C-DE034C85EBA4}"/>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Alton Lo</a:t>
            </a:r>
          </a:p>
        </p:txBody>
      </p:sp>
      <p:pic>
        <p:nvPicPr>
          <p:cNvPr id="10" name="Content Placeholder 9">
            <a:extLst>
              <a:ext uri="{FF2B5EF4-FFF2-40B4-BE49-F238E27FC236}">
                <a16:creationId xmlns:a16="http://schemas.microsoft.com/office/drawing/2014/main" id="{28A13A71-C90F-BE7E-1BB2-3A43AE78393A}"/>
              </a:ext>
            </a:extLst>
          </p:cNvPr>
          <p:cNvPicPr>
            <a:picLocks noGrp="1" noChangeAspect="1"/>
          </p:cNvPicPr>
          <p:nvPr>
            <p:ph idx="1"/>
          </p:nvPr>
        </p:nvPicPr>
        <p:blipFill>
          <a:blip r:embed="rId3"/>
          <a:stretch>
            <a:fillRect/>
          </a:stretch>
        </p:blipFill>
        <p:spPr>
          <a:xfrm>
            <a:off x="6562858" y="1318863"/>
            <a:ext cx="4421503" cy="4772868"/>
          </a:xfrm>
        </p:spPr>
      </p:pic>
      <p:sp>
        <p:nvSpPr>
          <p:cNvPr id="12" name="TextBox 11">
            <a:extLst>
              <a:ext uri="{FF2B5EF4-FFF2-40B4-BE49-F238E27FC236}">
                <a16:creationId xmlns:a16="http://schemas.microsoft.com/office/drawing/2014/main" id="{3F260653-128C-62F3-787C-A9426BD000CF}"/>
              </a:ext>
            </a:extLst>
          </p:cNvPr>
          <p:cNvSpPr txBox="1"/>
          <p:nvPr/>
        </p:nvSpPr>
        <p:spPr>
          <a:xfrm>
            <a:off x="7991990" y="626765"/>
            <a:ext cx="1485900"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3.04 m</a:t>
            </a:r>
            <a:endParaRPr kumimoji="0" lang="en-US" sz="1800" b="0" i="0" u="none" strike="noStrike" kern="1200" cap="none" spc="0" normalizeH="0" baseline="0" noProof="0">
              <a:ln>
                <a:noFill/>
              </a:ln>
              <a:solidFill>
                <a:prstClr val="black"/>
              </a:solidFill>
              <a:effectLst/>
              <a:uLnTx/>
              <a:uFillTx/>
              <a:latin typeface="Times New Roman"/>
              <a:ea typeface="+mn-ea"/>
              <a:cs typeface="Times New Roman"/>
            </a:endParaRPr>
          </a:p>
        </p:txBody>
      </p:sp>
      <p:cxnSp>
        <p:nvCxnSpPr>
          <p:cNvPr id="14" name="Straight Arrow Connector 13">
            <a:extLst>
              <a:ext uri="{FF2B5EF4-FFF2-40B4-BE49-F238E27FC236}">
                <a16:creationId xmlns:a16="http://schemas.microsoft.com/office/drawing/2014/main" id="{4436AA0B-3E45-0D70-2402-0A8B26ABA5B8}"/>
              </a:ext>
            </a:extLst>
          </p:cNvPr>
          <p:cNvCxnSpPr>
            <a:cxnSpLocks/>
          </p:cNvCxnSpPr>
          <p:nvPr/>
        </p:nvCxnSpPr>
        <p:spPr>
          <a:xfrm flipV="1">
            <a:off x="7281448" y="1001366"/>
            <a:ext cx="3102077" cy="280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62AEF9-04AB-D7A7-2D31-90D5F08C044A}"/>
              </a:ext>
            </a:extLst>
          </p:cNvPr>
          <p:cNvCxnSpPr>
            <a:cxnSpLocks/>
          </p:cNvCxnSpPr>
          <p:nvPr/>
        </p:nvCxnSpPr>
        <p:spPr>
          <a:xfrm flipH="1" flipV="1">
            <a:off x="7268957" y="860848"/>
            <a:ext cx="2465" cy="2850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5FAAF5-BF33-A00A-47B2-47735DDCD70B}"/>
              </a:ext>
            </a:extLst>
          </p:cNvPr>
          <p:cNvCxnSpPr>
            <a:cxnSpLocks/>
          </p:cNvCxnSpPr>
          <p:nvPr/>
        </p:nvCxnSpPr>
        <p:spPr>
          <a:xfrm flipH="1" flipV="1">
            <a:off x="10371034" y="857030"/>
            <a:ext cx="24983" cy="2919533"/>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97A33DA-BC2B-6F10-97BD-48B325F3EB5F}"/>
              </a:ext>
            </a:extLst>
          </p:cNvPr>
          <p:cNvSpPr txBox="1"/>
          <p:nvPr/>
        </p:nvSpPr>
        <p:spPr>
          <a:xfrm>
            <a:off x="2328251" y="1140347"/>
            <a:ext cx="1485900"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3.6 m</a:t>
            </a:r>
            <a:endParaRPr kumimoji="0" lang="en-US" sz="18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20" name="TextBox 19">
            <a:extLst>
              <a:ext uri="{FF2B5EF4-FFF2-40B4-BE49-F238E27FC236}">
                <a16:creationId xmlns:a16="http://schemas.microsoft.com/office/drawing/2014/main" id="{3782141C-E018-4C14-7F1E-D9C041C43870}"/>
              </a:ext>
            </a:extLst>
          </p:cNvPr>
          <p:cNvSpPr txBox="1"/>
          <p:nvPr/>
        </p:nvSpPr>
        <p:spPr>
          <a:xfrm>
            <a:off x="10947510" y="3566348"/>
            <a:ext cx="1485900"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3.2 m</a:t>
            </a:r>
            <a:endParaRPr kumimoji="0" lang="en-US" sz="1800" b="0" i="0" u="none" strike="noStrike" kern="1200" cap="none" spc="0" normalizeH="0" baseline="0" noProof="0">
              <a:ln>
                <a:noFill/>
              </a:ln>
              <a:solidFill>
                <a:prstClr val="black"/>
              </a:solidFill>
              <a:effectLst/>
              <a:uLnTx/>
              <a:uFillTx/>
              <a:latin typeface="Times New Roman"/>
              <a:ea typeface="+mn-ea"/>
              <a:cs typeface="Times New Roman"/>
            </a:endParaRPr>
          </a:p>
        </p:txBody>
      </p:sp>
      <p:cxnSp>
        <p:nvCxnSpPr>
          <p:cNvPr id="3" name="Straight Connector 2">
            <a:extLst>
              <a:ext uri="{FF2B5EF4-FFF2-40B4-BE49-F238E27FC236}">
                <a16:creationId xmlns:a16="http://schemas.microsoft.com/office/drawing/2014/main" id="{8C7B76E9-04E0-D220-183F-869E286668FC}"/>
              </a:ext>
            </a:extLst>
          </p:cNvPr>
          <p:cNvCxnSpPr>
            <a:cxnSpLocks/>
          </p:cNvCxnSpPr>
          <p:nvPr/>
        </p:nvCxnSpPr>
        <p:spPr>
          <a:xfrm>
            <a:off x="8832486" y="2055991"/>
            <a:ext cx="24512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385EF3-00E9-B02C-F2DF-0318D9CD2B35}"/>
              </a:ext>
            </a:extLst>
          </p:cNvPr>
          <p:cNvCxnSpPr>
            <a:cxnSpLocks/>
          </p:cNvCxnSpPr>
          <p:nvPr/>
        </p:nvCxnSpPr>
        <p:spPr>
          <a:xfrm>
            <a:off x="8832486" y="5399647"/>
            <a:ext cx="24512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6A270A1-04F5-32AB-1F78-D2B775C1D754}"/>
              </a:ext>
            </a:extLst>
          </p:cNvPr>
          <p:cNvCxnSpPr>
            <a:cxnSpLocks/>
          </p:cNvCxnSpPr>
          <p:nvPr/>
        </p:nvCxnSpPr>
        <p:spPr>
          <a:xfrm flipV="1">
            <a:off x="11212483" y="2102381"/>
            <a:ext cx="0" cy="329726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61043C-A2B1-01A9-557C-5D3984C668FF}"/>
              </a:ext>
            </a:extLst>
          </p:cNvPr>
          <p:cNvCxnSpPr>
            <a:cxnSpLocks/>
          </p:cNvCxnSpPr>
          <p:nvPr/>
        </p:nvCxnSpPr>
        <p:spPr>
          <a:xfrm>
            <a:off x="1179576" y="1509468"/>
            <a:ext cx="37083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27ACD4D-CB10-2E85-55E5-64809CD2EAB0}"/>
              </a:ext>
            </a:extLst>
          </p:cNvPr>
          <p:cNvCxnSpPr>
            <a:cxnSpLocks/>
          </p:cNvCxnSpPr>
          <p:nvPr/>
        </p:nvCxnSpPr>
        <p:spPr>
          <a:xfrm flipV="1">
            <a:off x="1142900" y="1425597"/>
            <a:ext cx="0" cy="2568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39E140-619B-C313-2BAF-7E0822F4DC1B}"/>
              </a:ext>
            </a:extLst>
          </p:cNvPr>
          <p:cNvCxnSpPr>
            <a:cxnSpLocks/>
          </p:cNvCxnSpPr>
          <p:nvPr/>
        </p:nvCxnSpPr>
        <p:spPr>
          <a:xfrm flipV="1">
            <a:off x="4915308" y="1425597"/>
            <a:ext cx="0" cy="25681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612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1F2C09-F6A7-894F-C48E-2FA382428934}"/>
              </a:ext>
            </a:extLst>
          </p:cNvPr>
          <p:cNvPicPr>
            <a:picLocks noChangeAspect="1"/>
          </p:cNvPicPr>
          <p:nvPr/>
        </p:nvPicPr>
        <p:blipFill>
          <a:blip r:embed="rId2"/>
          <a:stretch>
            <a:fillRect/>
          </a:stretch>
        </p:blipFill>
        <p:spPr>
          <a:xfrm>
            <a:off x="897872" y="996711"/>
            <a:ext cx="9806066" cy="5206468"/>
          </a:xfrm>
          <a:prstGeom prst="rect">
            <a:avLst/>
          </a:prstGeom>
        </p:spPr>
      </p:pic>
      <p:sp>
        <p:nvSpPr>
          <p:cNvPr id="2" name="Title 1">
            <a:extLst>
              <a:ext uri="{FF2B5EF4-FFF2-40B4-BE49-F238E27FC236}">
                <a16:creationId xmlns:a16="http://schemas.microsoft.com/office/drawing/2014/main" id="{D2BEA798-F5F3-1770-05D0-A2BCC9741C8D}"/>
              </a:ext>
            </a:extLst>
          </p:cNvPr>
          <p:cNvSpPr>
            <a:spLocks noGrp="1"/>
          </p:cNvSpPr>
          <p:nvPr>
            <p:ph type="title"/>
          </p:nvPr>
        </p:nvSpPr>
        <p:spPr>
          <a:xfrm>
            <a:off x="1190071" y="111656"/>
            <a:ext cx="10058400" cy="876226"/>
          </a:xfrm>
        </p:spPr>
        <p:txBody>
          <a:bodyPr/>
          <a:lstStyle/>
          <a:p>
            <a:r>
              <a:rPr lang="en-US"/>
              <a:t>Design Exploded-View and Call-outs</a:t>
            </a:r>
          </a:p>
        </p:txBody>
      </p:sp>
      <p:sp>
        <p:nvSpPr>
          <p:cNvPr id="4" name="Slide Number Placeholder 3">
            <a:extLst>
              <a:ext uri="{FF2B5EF4-FFF2-40B4-BE49-F238E27FC236}">
                <a16:creationId xmlns:a16="http://schemas.microsoft.com/office/drawing/2014/main" id="{E41D4C30-ABC3-2155-3D58-A88714A6E5A6}"/>
              </a:ext>
            </a:extLst>
          </p:cNvPr>
          <p:cNvSpPr>
            <a:spLocks noGrp="1"/>
          </p:cNvSpPr>
          <p:nvPr>
            <p:ph type="sldNum" sz="quarter" idx="12"/>
          </p:nvPr>
        </p:nvSpPr>
        <p:spPr/>
        <p:txBody>
          <a:bodyPr/>
          <a:lstStyle/>
          <a:p>
            <a:fld id="{629637A9-119A-49DA-BD12-AAC58B377D80}" type="slidenum">
              <a:rPr lang="en-US" smtClean="0"/>
              <a:pPr/>
              <a:t>14</a:t>
            </a:fld>
            <a:endParaRPr lang="en-US"/>
          </a:p>
        </p:txBody>
      </p:sp>
      <p:cxnSp>
        <p:nvCxnSpPr>
          <p:cNvPr id="6" name="Straight Arrow Connector 5">
            <a:extLst>
              <a:ext uri="{FF2B5EF4-FFF2-40B4-BE49-F238E27FC236}">
                <a16:creationId xmlns:a16="http://schemas.microsoft.com/office/drawing/2014/main" id="{AEC2914F-11B5-651E-AA2E-FB31415A0F44}"/>
              </a:ext>
            </a:extLst>
          </p:cNvPr>
          <p:cNvCxnSpPr/>
          <p:nvPr/>
        </p:nvCxnSpPr>
        <p:spPr>
          <a:xfrm>
            <a:off x="5094525" y="1349387"/>
            <a:ext cx="326467" cy="4036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C7F343-C06A-4A22-4D2B-BE2B6B4A07A2}"/>
              </a:ext>
            </a:extLst>
          </p:cNvPr>
          <p:cNvCxnSpPr>
            <a:cxnSpLocks/>
          </p:cNvCxnSpPr>
          <p:nvPr/>
        </p:nvCxnSpPr>
        <p:spPr>
          <a:xfrm>
            <a:off x="4670751" y="3000509"/>
            <a:ext cx="69397" cy="454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808CE6A-6746-E367-EF77-48F26F5958C3}"/>
              </a:ext>
            </a:extLst>
          </p:cNvPr>
          <p:cNvCxnSpPr>
            <a:cxnSpLocks/>
          </p:cNvCxnSpPr>
          <p:nvPr/>
        </p:nvCxnSpPr>
        <p:spPr>
          <a:xfrm flipH="1">
            <a:off x="6600302" y="1778454"/>
            <a:ext cx="431344" cy="7033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9479E9-398A-1FE9-C895-A84A809A8728}"/>
              </a:ext>
            </a:extLst>
          </p:cNvPr>
          <p:cNvCxnSpPr>
            <a:cxnSpLocks/>
          </p:cNvCxnSpPr>
          <p:nvPr/>
        </p:nvCxnSpPr>
        <p:spPr>
          <a:xfrm flipH="1" flipV="1">
            <a:off x="6457591" y="5482453"/>
            <a:ext cx="289831" cy="2721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4115D2B-BDD8-A3E1-089F-FAAE6FF5DBC8}"/>
              </a:ext>
            </a:extLst>
          </p:cNvPr>
          <p:cNvCxnSpPr>
            <a:cxnSpLocks/>
          </p:cNvCxnSpPr>
          <p:nvPr/>
        </p:nvCxnSpPr>
        <p:spPr>
          <a:xfrm flipH="1" flipV="1">
            <a:off x="5304675" y="5375205"/>
            <a:ext cx="224514" cy="3265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F98AF4D-C508-5B48-3CB9-4B6245BAE047}"/>
              </a:ext>
            </a:extLst>
          </p:cNvPr>
          <p:cNvCxnSpPr>
            <a:cxnSpLocks/>
          </p:cNvCxnSpPr>
          <p:nvPr/>
        </p:nvCxnSpPr>
        <p:spPr>
          <a:xfrm flipV="1">
            <a:off x="4787514" y="5452804"/>
            <a:ext cx="61026" cy="2336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B2B4BCD-F18F-539C-A15A-1DBA83B51903}"/>
              </a:ext>
            </a:extLst>
          </p:cNvPr>
          <p:cNvCxnSpPr>
            <a:cxnSpLocks/>
          </p:cNvCxnSpPr>
          <p:nvPr/>
        </p:nvCxnSpPr>
        <p:spPr>
          <a:xfrm flipH="1">
            <a:off x="6491855" y="4053035"/>
            <a:ext cx="278944" cy="5333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605460-9FEC-C467-4E1E-CDCD0AD91E9D}"/>
              </a:ext>
            </a:extLst>
          </p:cNvPr>
          <p:cNvCxnSpPr>
            <a:cxnSpLocks/>
          </p:cNvCxnSpPr>
          <p:nvPr/>
        </p:nvCxnSpPr>
        <p:spPr>
          <a:xfrm flipH="1">
            <a:off x="9897835" y="2257428"/>
            <a:ext cx="1073600" cy="544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BF33C75-44B0-A6FD-BE2B-4026CD0EB9EC}"/>
              </a:ext>
            </a:extLst>
          </p:cNvPr>
          <p:cNvCxnSpPr>
            <a:cxnSpLocks/>
          </p:cNvCxnSpPr>
          <p:nvPr/>
        </p:nvCxnSpPr>
        <p:spPr>
          <a:xfrm flipH="1">
            <a:off x="9821635" y="3999980"/>
            <a:ext cx="861747" cy="4228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33E6702-076B-5242-7572-56AE733238F9}"/>
              </a:ext>
            </a:extLst>
          </p:cNvPr>
          <p:cNvCxnSpPr>
            <a:cxnSpLocks/>
          </p:cNvCxnSpPr>
          <p:nvPr/>
        </p:nvCxnSpPr>
        <p:spPr>
          <a:xfrm>
            <a:off x="1326691" y="3400427"/>
            <a:ext cx="1811115" cy="5116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3E32A6-F429-D319-B574-F387437B011B}"/>
              </a:ext>
            </a:extLst>
          </p:cNvPr>
          <p:cNvCxnSpPr>
            <a:cxnSpLocks/>
          </p:cNvCxnSpPr>
          <p:nvPr/>
        </p:nvCxnSpPr>
        <p:spPr>
          <a:xfrm>
            <a:off x="1196062" y="5817055"/>
            <a:ext cx="1604287" cy="979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6B2D67E-6C0B-E70F-DC46-65240537F7E0}"/>
              </a:ext>
            </a:extLst>
          </p:cNvPr>
          <p:cNvCxnSpPr>
            <a:cxnSpLocks/>
          </p:cNvCxnSpPr>
          <p:nvPr/>
        </p:nvCxnSpPr>
        <p:spPr>
          <a:xfrm>
            <a:off x="1315805" y="1658711"/>
            <a:ext cx="1832887" cy="1741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64702E8-AA0B-0976-BE77-3B71B8F25AF7}"/>
              </a:ext>
            </a:extLst>
          </p:cNvPr>
          <p:cNvSpPr txBox="1"/>
          <p:nvPr/>
        </p:nvSpPr>
        <p:spPr>
          <a:xfrm>
            <a:off x="-193242" y="3241902"/>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Back shell</a:t>
            </a:r>
          </a:p>
        </p:txBody>
      </p:sp>
      <p:sp>
        <p:nvSpPr>
          <p:cNvPr id="8" name="TextBox 7">
            <a:extLst>
              <a:ext uri="{FF2B5EF4-FFF2-40B4-BE49-F238E27FC236}">
                <a16:creationId xmlns:a16="http://schemas.microsoft.com/office/drawing/2014/main" id="{212E4F8D-10A3-2399-4E23-0A6C69C7F87A}"/>
              </a:ext>
            </a:extLst>
          </p:cNvPr>
          <p:cNvSpPr txBox="1"/>
          <p:nvPr/>
        </p:nvSpPr>
        <p:spPr>
          <a:xfrm>
            <a:off x="-312984" y="5658531"/>
            <a:ext cx="1858756"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Heat Shield</a:t>
            </a:r>
            <a:endParaRPr lang="en-US">
              <a:solidFill>
                <a:prstClr val="black"/>
              </a:solidFill>
              <a:ea typeface="+mn-ea"/>
            </a:endParaRPr>
          </a:p>
        </p:txBody>
      </p:sp>
      <p:sp>
        <p:nvSpPr>
          <p:cNvPr id="9" name="TextBox 8">
            <a:extLst>
              <a:ext uri="{FF2B5EF4-FFF2-40B4-BE49-F238E27FC236}">
                <a16:creationId xmlns:a16="http://schemas.microsoft.com/office/drawing/2014/main" id="{EDAD9B95-B8BF-B447-88FA-33C869A915F1}"/>
              </a:ext>
            </a:extLst>
          </p:cNvPr>
          <p:cNvSpPr txBox="1"/>
          <p:nvPr/>
        </p:nvSpPr>
        <p:spPr>
          <a:xfrm>
            <a:off x="-236783" y="1478416"/>
            <a:ext cx="1858756"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Cruise Stage</a:t>
            </a:r>
            <a:endParaRPr lang="en-US">
              <a:solidFill>
                <a:prstClr val="black"/>
              </a:solidFill>
              <a:ea typeface="+mn-ea"/>
            </a:endParaRPr>
          </a:p>
        </p:txBody>
      </p:sp>
      <p:sp>
        <p:nvSpPr>
          <p:cNvPr id="10" name="TextBox 9">
            <a:extLst>
              <a:ext uri="{FF2B5EF4-FFF2-40B4-BE49-F238E27FC236}">
                <a16:creationId xmlns:a16="http://schemas.microsoft.com/office/drawing/2014/main" id="{B088A321-3B80-61E0-478B-174BE80C36DA}"/>
              </a:ext>
            </a:extLst>
          </p:cNvPr>
          <p:cNvSpPr txBox="1"/>
          <p:nvPr/>
        </p:nvSpPr>
        <p:spPr>
          <a:xfrm>
            <a:off x="4356988" y="999445"/>
            <a:ext cx="1858756"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Packed Balloon</a:t>
            </a:r>
            <a:endParaRPr lang="en-US">
              <a:ea typeface="+mn-ea"/>
            </a:endParaRPr>
          </a:p>
        </p:txBody>
      </p:sp>
      <p:sp>
        <p:nvSpPr>
          <p:cNvPr id="11" name="TextBox 10">
            <a:extLst>
              <a:ext uri="{FF2B5EF4-FFF2-40B4-BE49-F238E27FC236}">
                <a16:creationId xmlns:a16="http://schemas.microsoft.com/office/drawing/2014/main" id="{C597636E-5987-F8F8-78A3-9DE8E3DB8BF5}"/>
              </a:ext>
            </a:extLst>
          </p:cNvPr>
          <p:cNvSpPr txBox="1"/>
          <p:nvPr/>
        </p:nvSpPr>
        <p:spPr>
          <a:xfrm>
            <a:off x="3948338" y="2329634"/>
            <a:ext cx="1265527" cy="646331"/>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Balloon </a:t>
            </a:r>
          </a:p>
          <a:p>
            <a:pPr algn="ctr">
              <a:defRPr/>
            </a:pPr>
            <a:r>
              <a:rPr lang="en-US">
                <a:solidFill>
                  <a:prstClr val="black"/>
                </a:solidFill>
                <a:latin typeface="Times New Roman"/>
                <a:cs typeface="Times New Roman"/>
              </a:rPr>
              <a:t>Mechanism</a:t>
            </a:r>
          </a:p>
        </p:txBody>
      </p:sp>
      <p:sp>
        <p:nvSpPr>
          <p:cNvPr id="12" name="TextBox 11">
            <a:extLst>
              <a:ext uri="{FF2B5EF4-FFF2-40B4-BE49-F238E27FC236}">
                <a16:creationId xmlns:a16="http://schemas.microsoft.com/office/drawing/2014/main" id="{A1B8D0FF-152F-CEA2-0647-4346FB2EA5FC}"/>
              </a:ext>
            </a:extLst>
          </p:cNvPr>
          <p:cNvSpPr txBox="1"/>
          <p:nvPr/>
        </p:nvSpPr>
        <p:spPr>
          <a:xfrm>
            <a:off x="6642989" y="1249814"/>
            <a:ext cx="1412442" cy="646331"/>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Hydrogen Tank</a:t>
            </a:r>
            <a:endParaRPr lang="en-US"/>
          </a:p>
        </p:txBody>
      </p:sp>
      <p:sp>
        <p:nvSpPr>
          <p:cNvPr id="13" name="TextBox 12">
            <a:extLst>
              <a:ext uri="{FF2B5EF4-FFF2-40B4-BE49-F238E27FC236}">
                <a16:creationId xmlns:a16="http://schemas.microsoft.com/office/drawing/2014/main" id="{DFAABD18-7ACE-5AE2-9F2D-D767A1B93093}"/>
              </a:ext>
            </a:extLst>
          </p:cNvPr>
          <p:cNvSpPr txBox="1"/>
          <p:nvPr/>
        </p:nvSpPr>
        <p:spPr>
          <a:xfrm>
            <a:off x="3948023" y="3858649"/>
            <a:ext cx="1412442"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SEIS</a:t>
            </a:r>
            <a:endParaRPr lang="en-US"/>
          </a:p>
        </p:txBody>
      </p:sp>
      <p:sp>
        <p:nvSpPr>
          <p:cNvPr id="14" name="TextBox 13">
            <a:extLst>
              <a:ext uri="{FF2B5EF4-FFF2-40B4-BE49-F238E27FC236}">
                <a16:creationId xmlns:a16="http://schemas.microsoft.com/office/drawing/2014/main" id="{4AB763A3-32A9-6C0F-36BA-A8B52C272C84}"/>
              </a:ext>
            </a:extLst>
          </p:cNvPr>
          <p:cNvSpPr txBox="1"/>
          <p:nvPr/>
        </p:nvSpPr>
        <p:spPr>
          <a:xfrm>
            <a:off x="6468103" y="5589646"/>
            <a:ext cx="1412442"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Fuel Cell</a:t>
            </a:r>
            <a:endParaRPr lang="en-US">
              <a:solidFill>
                <a:prstClr val="black"/>
              </a:solidFill>
            </a:endParaRPr>
          </a:p>
        </p:txBody>
      </p:sp>
      <p:sp>
        <p:nvSpPr>
          <p:cNvPr id="15" name="TextBox 14">
            <a:extLst>
              <a:ext uri="{FF2B5EF4-FFF2-40B4-BE49-F238E27FC236}">
                <a16:creationId xmlns:a16="http://schemas.microsoft.com/office/drawing/2014/main" id="{7046FCA3-B103-D0A4-0C49-E199CCB6E2E0}"/>
              </a:ext>
            </a:extLst>
          </p:cNvPr>
          <p:cNvSpPr txBox="1"/>
          <p:nvPr/>
        </p:nvSpPr>
        <p:spPr>
          <a:xfrm>
            <a:off x="4052187" y="5680300"/>
            <a:ext cx="1412442"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TLS</a:t>
            </a:r>
            <a:endParaRPr lang="en-US"/>
          </a:p>
        </p:txBody>
      </p:sp>
      <p:sp>
        <p:nvSpPr>
          <p:cNvPr id="16" name="TextBox 15">
            <a:extLst>
              <a:ext uri="{FF2B5EF4-FFF2-40B4-BE49-F238E27FC236}">
                <a16:creationId xmlns:a16="http://schemas.microsoft.com/office/drawing/2014/main" id="{FCD80DC7-D8AA-5143-1FFF-2030322F082F}"/>
              </a:ext>
            </a:extLst>
          </p:cNvPr>
          <p:cNvSpPr txBox="1"/>
          <p:nvPr/>
        </p:nvSpPr>
        <p:spPr>
          <a:xfrm>
            <a:off x="6174065" y="3674817"/>
            <a:ext cx="1412442"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MASPEX</a:t>
            </a:r>
            <a:endParaRPr lang="en-US"/>
          </a:p>
        </p:txBody>
      </p:sp>
      <p:sp>
        <p:nvSpPr>
          <p:cNvPr id="18" name="TextBox 17">
            <a:extLst>
              <a:ext uri="{FF2B5EF4-FFF2-40B4-BE49-F238E27FC236}">
                <a16:creationId xmlns:a16="http://schemas.microsoft.com/office/drawing/2014/main" id="{21E384DE-14F6-AB8B-518B-6A4E2A1F39A3}"/>
              </a:ext>
            </a:extLst>
          </p:cNvPr>
          <p:cNvSpPr txBox="1"/>
          <p:nvPr/>
        </p:nvSpPr>
        <p:spPr>
          <a:xfrm>
            <a:off x="10616272" y="3557585"/>
            <a:ext cx="1412442" cy="923330"/>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Gondola Inner Structure</a:t>
            </a:r>
          </a:p>
        </p:txBody>
      </p:sp>
      <p:sp>
        <p:nvSpPr>
          <p:cNvPr id="19" name="TextBox 18">
            <a:extLst>
              <a:ext uri="{FF2B5EF4-FFF2-40B4-BE49-F238E27FC236}">
                <a16:creationId xmlns:a16="http://schemas.microsoft.com/office/drawing/2014/main" id="{FB2DD0CA-165D-026E-70C0-99C111D1636E}"/>
              </a:ext>
            </a:extLst>
          </p:cNvPr>
          <p:cNvSpPr txBox="1"/>
          <p:nvPr/>
        </p:nvSpPr>
        <p:spPr>
          <a:xfrm>
            <a:off x="10616272" y="1826756"/>
            <a:ext cx="1412442" cy="923330"/>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Gondola Outer Structure</a:t>
            </a:r>
          </a:p>
        </p:txBody>
      </p:sp>
      <p:sp>
        <p:nvSpPr>
          <p:cNvPr id="21" name="TextBox 20">
            <a:extLst>
              <a:ext uri="{FF2B5EF4-FFF2-40B4-BE49-F238E27FC236}">
                <a16:creationId xmlns:a16="http://schemas.microsoft.com/office/drawing/2014/main" id="{87E50A22-8C31-17E5-694F-FF1277BCEE5D}"/>
              </a:ext>
            </a:extLst>
          </p:cNvPr>
          <p:cNvSpPr txBox="1"/>
          <p:nvPr/>
        </p:nvSpPr>
        <p:spPr>
          <a:xfrm>
            <a:off x="4897346" y="5683512"/>
            <a:ext cx="1412442" cy="369332"/>
          </a:xfrm>
          <a:prstGeom prst="rect">
            <a:avLst/>
          </a:prstGeom>
          <a:noFill/>
        </p:spPr>
        <p:txBody>
          <a:bodyPr wrap="square" lIns="91440" tIns="45720" rIns="91440" bIns="45720" rtlCol="0" anchor="t">
            <a:spAutoFit/>
          </a:bodyPr>
          <a:lstStyle/>
          <a:p>
            <a:pPr algn="ctr">
              <a:defRPr/>
            </a:pPr>
            <a:r>
              <a:rPr lang="en-US">
                <a:solidFill>
                  <a:prstClr val="black"/>
                </a:solidFill>
                <a:latin typeface="Times New Roman"/>
                <a:cs typeface="Times New Roman"/>
              </a:rPr>
              <a:t>MARCI</a:t>
            </a:r>
            <a:endParaRPr lang="en-US"/>
          </a:p>
        </p:txBody>
      </p:sp>
      <p:cxnSp>
        <p:nvCxnSpPr>
          <p:cNvPr id="22" name="Straight Arrow Connector 21">
            <a:extLst>
              <a:ext uri="{FF2B5EF4-FFF2-40B4-BE49-F238E27FC236}">
                <a16:creationId xmlns:a16="http://schemas.microsoft.com/office/drawing/2014/main" id="{252C6636-A3CF-1E6C-6C06-9A21DCC6542E}"/>
              </a:ext>
            </a:extLst>
          </p:cNvPr>
          <p:cNvCxnSpPr>
            <a:cxnSpLocks/>
          </p:cNvCxnSpPr>
          <p:nvPr/>
        </p:nvCxnSpPr>
        <p:spPr>
          <a:xfrm>
            <a:off x="4744570" y="4217680"/>
            <a:ext cx="375033" cy="2399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093AD4A-D456-7BE3-6368-9EB87E439A32}"/>
              </a:ext>
            </a:extLst>
          </p:cNvPr>
          <p:cNvSpPr txBox="1"/>
          <p:nvPr/>
        </p:nvSpPr>
        <p:spPr>
          <a:xfrm>
            <a:off x="90532" y="6448255"/>
            <a:ext cx="3058160" cy="369332"/>
          </a:xfrm>
          <a:prstGeom prst="rect">
            <a:avLst/>
          </a:prstGeom>
          <a:noFill/>
        </p:spPr>
        <p:txBody>
          <a:bodyPr wrap="square" rtlCol="0">
            <a:spAutoFit/>
          </a:bodyPr>
          <a:lstStyle/>
          <a:p>
            <a:r>
              <a:rPr lang="en-US" b="1">
                <a:solidFill>
                  <a:schemeClr val="bg1"/>
                </a:solidFill>
                <a:latin typeface="Times New Roman" panose="02020603050405020304" pitchFamily="18" charset="0"/>
                <a:cs typeface="Times New Roman" panose="02020603050405020304" pitchFamily="18" charset="0"/>
              </a:rPr>
              <a:t>* Components not to scale</a:t>
            </a:r>
          </a:p>
        </p:txBody>
      </p:sp>
      <p:sp>
        <p:nvSpPr>
          <p:cNvPr id="27" name="Slide Number Placeholder 3">
            <a:extLst>
              <a:ext uri="{FF2B5EF4-FFF2-40B4-BE49-F238E27FC236}">
                <a16:creationId xmlns:a16="http://schemas.microsoft.com/office/drawing/2014/main" id="{62D21322-0842-78B9-BB65-03E8A72D40D5}"/>
              </a:ext>
            </a:extLst>
          </p:cNvPr>
          <p:cNvSpPr txBox="1">
            <a:spLocks/>
          </p:cNvSpPr>
          <p:nvPr/>
        </p:nvSpPr>
        <p:spPr>
          <a:xfrm>
            <a:off x="5047344" y="6476124"/>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Alton Lo</a:t>
            </a:r>
          </a:p>
        </p:txBody>
      </p:sp>
    </p:spTree>
    <p:extLst>
      <p:ext uri="{BB962C8B-B14F-4D97-AF65-F5344CB8AC3E}">
        <p14:creationId xmlns:p14="http://schemas.microsoft.com/office/powerpoint/2010/main" val="171297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35" name="Straight Connector 1034">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most spectacular images of Venus ever captured | Mashable">
            <a:extLst>
              <a:ext uri="{FF2B5EF4-FFF2-40B4-BE49-F238E27FC236}">
                <a16:creationId xmlns:a16="http://schemas.microsoft.com/office/drawing/2014/main" id="{4DC1B0F8-CBBB-583A-506F-2D271E70711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DB2A68-E626-9FA3-740F-09C8DB28B713}"/>
              </a:ext>
            </a:extLst>
          </p:cNvPr>
          <p:cNvSpPr>
            <a:spLocks noGrp="1"/>
          </p:cNvSpPr>
          <p:nvPr>
            <p:ph type="title"/>
          </p:nvPr>
        </p:nvSpPr>
        <p:spPr>
          <a:xfrm>
            <a:off x="1097280" y="758952"/>
            <a:ext cx="10535920" cy="3566160"/>
          </a:xfrm>
        </p:spPr>
        <p:txBody>
          <a:bodyPr vert="horz" lIns="91440" tIns="45720" rIns="91440" bIns="45720" rtlCol="0" anchor="b">
            <a:normAutofit/>
          </a:bodyPr>
          <a:lstStyle/>
          <a:p>
            <a:r>
              <a:rPr lang="en-US">
                <a:solidFill>
                  <a:srgbClr val="FFFFFF"/>
                </a:solidFill>
              </a:rPr>
              <a:t>CONOPS </a:t>
            </a:r>
            <a:br>
              <a:rPr lang="en-US">
                <a:solidFill>
                  <a:srgbClr val="FFFFFF"/>
                </a:solidFill>
              </a:rPr>
            </a:br>
            <a:r>
              <a:rPr lang="en-US">
                <a:solidFill>
                  <a:srgbClr val="FFFFFF"/>
                </a:solidFill>
              </a:rPr>
              <a:t>(Concept-of-Operations)</a:t>
            </a:r>
          </a:p>
        </p:txBody>
      </p:sp>
      <p:cxnSp>
        <p:nvCxnSpPr>
          <p:cNvPr id="1037" name="Straight Connector 1036">
            <a:extLst>
              <a:ext uri="{FF2B5EF4-FFF2-40B4-BE49-F238E27FC236}">
                <a16:creationId xmlns:a16="http://schemas.microsoft.com/office/drawing/2014/main" id="{ED26D631-71B1-41FC-8183-9A37F884E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039" name="Rectangle 1038">
            <a:extLst>
              <a:ext uri="{FF2B5EF4-FFF2-40B4-BE49-F238E27FC236}">
                <a16:creationId xmlns:a16="http://schemas.microsoft.com/office/drawing/2014/main" id="{B0DD4D4C-0A16-4FBA-9931-1F0FCE92E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28" name="Rectangle 1027">
            <a:extLst>
              <a:ext uri="{FF2B5EF4-FFF2-40B4-BE49-F238E27FC236}">
                <a16:creationId xmlns:a16="http://schemas.microsoft.com/office/drawing/2014/main" id="{10E8F221-2C17-451E-A781-791A48BDA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454F0AF8-AD2A-D48A-A4AF-AFCE98BCC09B}"/>
              </a:ext>
            </a:extLst>
          </p:cNvPr>
          <p:cNvSpPr>
            <a:spLocks noGrp="1"/>
          </p:cNvSpPr>
          <p:nvPr>
            <p:ph type="sldNum" sz="quarter" idx="12"/>
          </p:nvPr>
        </p:nvSpPr>
        <p:spPr>
          <a:xfrm>
            <a:off x="9900458" y="6459785"/>
            <a:ext cx="1312025" cy="365125"/>
          </a:xfrm>
        </p:spPr>
        <p:txBody>
          <a:bodyPr vert="horz" lIns="91440" tIns="45720" rIns="91440" bIns="45720" rtlCol="0" anchor="ctr">
            <a:noAutofit/>
          </a:bodyPr>
          <a:lstStyle/>
          <a:p>
            <a:pPr>
              <a:spcAft>
                <a:spcPts val="600"/>
              </a:spcAft>
            </a:pPr>
            <a:fld id="{4FAB73BC-B049-4115-A692-8D63A059BFB8}" type="slidenum">
              <a:rPr lang="en-US" b="1"/>
              <a:pPr>
                <a:spcAft>
                  <a:spcPts val="600"/>
                </a:spcAft>
              </a:pPr>
              <a:t>15</a:t>
            </a:fld>
            <a:endParaRPr lang="en-US" b="1"/>
          </a:p>
        </p:txBody>
      </p:sp>
      <p:sp>
        <p:nvSpPr>
          <p:cNvPr id="3" name="Slide Number Placeholder 3">
            <a:extLst>
              <a:ext uri="{FF2B5EF4-FFF2-40B4-BE49-F238E27FC236}">
                <a16:creationId xmlns:a16="http://schemas.microsoft.com/office/drawing/2014/main" id="{99F03BAC-F50D-72AB-94BF-AF99881B5EED}"/>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Alton Lo</a:t>
            </a:r>
          </a:p>
        </p:txBody>
      </p:sp>
    </p:spTree>
    <p:extLst>
      <p:ext uri="{BB962C8B-B14F-4D97-AF65-F5344CB8AC3E}">
        <p14:creationId xmlns:p14="http://schemas.microsoft.com/office/powerpoint/2010/main" val="378114535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lastic bottle with a black lid&#10;&#10;Description automatically generated">
            <a:extLst>
              <a:ext uri="{FF2B5EF4-FFF2-40B4-BE49-F238E27FC236}">
                <a16:creationId xmlns:a16="http://schemas.microsoft.com/office/drawing/2014/main" id="{30C1939D-9010-E413-2E51-C96A431724C9}"/>
              </a:ext>
            </a:extLst>
          </p:cNvPr>
          <p:cNvPicPr>
            <a:picLocks noChangeAspect="1"/>
          </p:cNvPicPr>
          <p:nvPr/>
        </p:nvPicPr>
        <p:blipFill>
          <a:blip r:embed="rId2"/>
          <a:stretch>
            <a:fillRect/>
          </a:stretch>
        </p:blipFill>
        <p:spPr>
          <a:xfrm>
            <a:off x="6518900" y="1751162"/>
            <a:ext cx="2158594" cy="3634154"/>
          </a:xfrm>
          <a:prstGeom prst="rect">
            <a:avLst/>
          </a:prstGeom>
        </p:spPr>
      </p:pic>
      <p:cxnSp>
        <p:nvCxnSpPr>
          <p:cNvPr id="8" name="Straight Connector 7">
            <a:extLst>
              <a:ext uri="{FF2B5EF4-FFF2-40B4-BE49-F238E27FC236}">
                <a16:creationId xmlns:a16="http://schemas.microsoft.com/office/drawing/2014/main" id="{A5AB01A3-1993-A1C2-0F30-237255EBA5D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7B2E2E-CB5B-30FD-3C1B-234ECBA5A4D1}"/>
                  </a:ext>
                </a:extLst>
              </p:cNvPr>
              <p:cNvSpPr>
                <a:spLocks noGrp="1"/>
              </p:cNvSpPr>
              <p:nvPr>
                <p:ph idx="1"/>
              </p:nvPr>
            </p:nvSpPr>
            <p:spPr>
              <a:xfrm>
                <a:off x="1097279" y="1845734"/>
                <a:ext cx="6454987" cy="4023360"/>
              </a:xfrm>
            </p:spPr>
            <p:txBody>
              <a:bodyPr>
                <a:normAutofit/>
              </a:bodyPr>
              <a:lstStyle/>
              <a:p>
                <a:r>
                  <a:rPr lang="en-US" b="1" u="sng"/>
                  <a:t>Vulcan Centaur:</a:t>
                </a:r>
              </a:p>
              <a:p>
                <a:pPr lvl="1"/>
                <a:r>
                  <a:rPr lang="en-US" b="1"/>
                  <a:t>*Cost:</a:t>
                </a:r>
                <a:r>
                  <a:rPr lang="en-US"/>
                  <a:t> 110 Million</a:t>
                </a:r>
                <a:endParaRPr lang="en-US" b="1"/>
              </a:p>
              <a:p>
                <a:pPr lvl="1"/>
                <a:r>
                  <a:rPr lang="en-US" b="1"/>
                  <a:t>Source: </a:t>
                </a:r>
                <a:r>
                  <a:rPr lang="en-US"/>
                  <a:t>ULA</a:t>
                </a:r>
              </a:p>
              <a:p>
                <a:pPr lvl="1"/>
                <a:r>
                  <a:rPr lang="en-US" b="1"/>
                  <a:t>Max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𝑪</m:t>
                        </m:r>
                      </m:e>
                      <m:sub>
                        <m:r>
                          <a:rPr lang="en-US" b="1" i="1" dirty="0" smtClean="0">
                            <a:latin typeface="Cambria Math" panose="02040503050406030204" pitchFamily="18" charset="0"/>
                          </a:rPr>
                          <m:t>𝟑</m:t>
                        </m:r>
                      </m:sub>
                    </m:sSub>
                  </m:oMath>
                </a14:m>
                <a:r>
                  <a:rPr lang="en-US" b="1"/>
                  <a:t>: </a:t>
                </a:r>
                <a:r>
                  <a:rPr lang="en-US"/>
                  <a:t>60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𝑘𝑚</m:t>
                            </m:r>
                          </m:e>
                          <m:sup>
                            <m:r>
                              <a:rPr lang="en-US" b="0" i="1" smtClean="0">
                                <a:latin typeface="Cambria Math" panose="02040503050406030204" pitchFamily="18" charset="0"/>
                              </a:rPr>
                              <m:t>2</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den>
                    </m:f>
                  </m:oMath>
                </a14:m>
                <a:endParaRPr lang="en-US"/>
              </a:p>
              <a:p>
                <a:pPr lvl="1"/>
                <a:r>
                  <a:rPr lang="en-US" b="1"/>
                  <a:t>Fairing diameter: </a:t>
                </a:r>
                <a:r>
                  <a:rPr lang="en-US"/>
                  <a:t>5.4 meters</a:t>
                </a:r>
              </a:p>
              <a:p>
                <a:pPr lvl="1"/>
                <a:r>
                  <a:rPr lang="en-US" b="1"/>
                  <a:t>Payload capacity: </a:t>
                </a:r>
                <a:r>
                  <a:rPr lang="en-US"/>
                  <a:t>9205 kg</a:t>
                </a:r>
              </a:p>
            </p:txBody>
          </p:sp>
        </mc:Choice>
        <mc:Fallback xmlns="">
          <p:sp>
            <p:nvSpPr>
              <p:cNvPr id="3" name="Content Placeholder 2">
                <a:extLst>
                  <a:ext uri="{FF2B5EF4-FFF2-40B4-BE49-F238E27FC236}">
                    <a16:creationId xmlns:a16="http://schemas.microsoft.com/office/drawing/2014/main" id="{B77B2E2E-CB5B-30FD-3C1B-234ECBA5A4D1}"/>
                  </a:ext>
                </a:extLst>
              </p:cNvPr>
              <p:cNvSpPr>
                <a:spLocks noGrp="1" noRot="1" noChangeAspect="1" noMove="1" noResize="1" noEditPoints="1" noAdjustHandles="1" noChangeArrowheads="1" noChangeShapeType="1" noTextEdit="1"/>
              </p:cNvSpPr>
              <p:nvPr>
                <p:ph idx="1"/>
              </p:nvPr>
            </p:nvSpPr>
            <p:spPr>
              <a:xfrm>
                <a:off x="1097279" y="1845734"/>
                <a:ext cx="6454987" cy="4023360"/>
              </a:xfrm>
              <a:blipFill>
                <a:blip r:embed="rId3"/>
                <a:stretch>
                  <a:fillRect l="-944" t="-166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257BEEC-2376-107C-4880-47B425AF6EE2}"/>
              </a:ext>
            </a:extLst>
          </p:cNvPr>
          <p:cNvSpPr>
            <a:spLocks noGrp="1"/>
          </p:cNvSpPr>
          <p:nvPr>
            <p:ph type="title"/>
          </p:nvPr>
        </p:nvSpPr>
        <p:spPr>
          <a:xfrm>
            <a:off x="1097279" y="-96729"/>
            <a:ext cx="10058400" cy="1450757"/>
          </a:xfrm>
        </p:spPr>
        <p:txBody>
          <a:bodyPr>
            <a:normAutofit/>
          </a:bodyPr>
          <a:lstStyle/>
          <a:p>
            <a:r>
              <a:rPr lang="en-US"/>
              <a:t>Launch Vehicle: Vulcan VC6</a:t>
            </a:r>
          </a:p>
        </p:txBody>
      </p:sp>
      <p:sp>
        <p:nvSpPr>
          <p:cNvPr id="4" name="Slide Number Placeholder 3">
            <a:extLst>
              <a:ext uri="{FF2B5EF4-FFF2-40B4-BE49-F238E27FC236}">
                <a16:creationId xmlns:a16="http://schemas.microsoft.com/office/drawing/2014/main" id="{5F9A2972-9C9F-FA3A-A744-A28CE289F240}"/>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629637A9-119A-49DA-BD12-AAC58B377D80}" type="slidenum">
              <a:rPr lang="en-US" sz="1900" smtClean="0"/>
              <a:pPr>
                <a:lnSpc>
                  <a:spcPct val="90000"/>
                </a:lnSpc>
                <a:spcAft>
                  <a:spcPts val="600"/>
                </a:spcAft>
              </a:pPr>
              <a:t>16</a:t>
            </a:fld>
            <a:endParaRPr lang="en-US" sz="1900"/>
          </a:p>
        </p:txBody>
      </p:sp>
      <p:sp>
        <p:nvSpPr>
          <p:cNvPr id="6" name="TextBox 5">
            <a:extLst>
              <a:ext uri="{FF2B5EF4-FFF2-40B4-BE49-F238E27FC236}">
                <a16:creationId xmlns:a16="http://schemas.microsoft.com/office/drawing/2014/main" id="{386484AF-CC51-3A30-51BC-17575C643B75}"/>
              </a:ext>
            </a:extLst>
          </p:cNvPr>
          <p:cNvSpPr txBox="1"/>
          <p:nvPr/>
        </p:nvSpPr>
        <p:spPr>
          <a:xfrm>
            <a:off x="0" y="5966338"/>
            <a:ext cx="7293600"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 Launch cost isn’t part of budget as mentioned by AIAA RFP</a:t>
            </a:r>
          </a:p>
        </p:txBody>
      </p:sp>
      <p:cxnSp>
        <p:nvCxnSpPr>
          <p:cNvPr id="12" name="Straight Arrow Connector 11">
            <a:extLst>
              <a:ext uri="{FF2B5EF4-FFF2-40B4-BE49-F238E27FC236}">
                <a16:creationId xmlns:a16="http://schemas.microsoft.com/office/drawing/2014/main" id="{5CF2F5C2-39BF-C6EE-CEB6-AD415904AE5C}"/>
              </a:ext>
            </a:extLst>
          </p:cNvPr>
          <p:cNvCxnSpPr>
            <a:cxnSpLocks/>
          </p:cNvCxnSpPr>
          <p:nvPr/>
        </p:nvCxnSpPr>
        <p:spPr>
          <a:xfrm>
            <a:off x="7219763" y="5836920"/>
            <a:ext cx="837341"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E1CC79D-5CB6-2614-4912-C959CBD7C5C1}"/>
              </a:ext>
            </a:extLst>
          </p:cNvPr>
          <p:cNvCxnSpPr>
            <a:cxnSpLocks/>
          </p:cNvCxnSpPr>
          <p:nvPr/>
        </p:nvCxnSpPr>
        <p:spPr>
          <a:xfrm flipV="1">
            <a:off x="7210238" y="4845248"/>
            <a:ext cx="0" cy="1080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B2761C-CB3D-EA3A-B1EB-492C4B085E13}"/>
              </a:ext>
            </a:extLst>
          </p:cNvPr>
          <p:cNvCxnSpPr>
            <a:cxnSpLocks/>
          </p:cNvCxnSpPr>
          <p:nvPr/>
        </p:nvCxnSpPr>
        <p:spPr>
          <a:xfrm flipV="1">
            <a:off x="8057104" y="4871085"/>
            <a:ext cx="0" cy="1080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EF8E66E-01FC-705C-9EE7-6C414FFB902E}"/>
              </a:ext>
            </a:extLst>
          </p:cNvPr>
          <p:cNvCxnSpPr>
            <a:cxnSpLocks/>
          </p:cNvCxnSpPr>
          <p:nvPr/>
        </p:nvCxnSpPr>
        <p:spPr>
          <a:xfrm>
            <a:off x="6346414" y="1752600"/>
            <a:ext cx="0" cy="352806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16AB674-EF03-8222-FB49-263CA2195DCE}"/>
              </a:ext>
            </a:extLst>
          </p:cNvPr>
          <p:cNvCxnSpPr>
            <a:cxnSpLocks/>
          </p:cNvCxnSpPr>
          <p:nvPr/>
        </p:nvCxnSpPr>
        <p:spPr>
          <a:xfrm>
            <a:off x="6222391" y="5282565"/>
            <a:ext cx="6498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CCDAB2-F52B-FD4E-C202-7026DFBBCC8F}"/>
              </a:ext>
            </a:extLst>
          </p:cNvPr>
          <p:cNvCxnSpPr>
            <a:cxnSpLocks/>
          </p:cNvCxnSpPr>
          <p:nvPr/>
        </p:nvCxnSpPr>
        <p:spPr>
          <a:xfrm>
            <a:off x="6222391" y="1752600"/>
            <a:ext cx="1251783"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26C1A5-19A3-FA55-F07E-843714C3B2AB}"/>
              </a:ext>
            </a:extLst>
          </p:cNvPr>
          <p:cNvSpPr txBox="1"/>
          <p:nvPr/>
        </p:nvSpPr>
        <p:spPr>
          <a:xfrm>
            <a:off x="4872811" y="3367048"/>
            <a:ext cx="14859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15.5 m</a:t>
            </a:r>
          </a:p>
        </p:txBody>
      </p:sp>
      <p:sp>
        <p:nvSpPr>
          <p:cNvPr id="19" name="TextBox 18">
            <a:extLst>
              <a:ext uri="{FF2B5EF4-FFF2-40B4-BE49-F238E27FC236}">
                <a16:creationId xmlns:a16="http://schemas.microsoft.com/office/drawing/2014/main" id="{B4252D8F-2B0D-B35A-DF8F-C9BB7BF67C49}"/>
              </a:ext>
            </a:extLst>
          </p:cNvPr>
          <p:cNvSpPr txBox="1"/>
          <p:nvPr/>
        </p:nvSpPr>
        <p:spPr>
          <a:xfrm>
            <a:off x="6910217" y="5884276"/>
            <a:ext cx="1485900" cy="369332"/>
          </a:xfrm>
          <a:prstGeom prst="rect">
            <a:avLst/>
          </a:prstGeom>
          <a:noFill/>
        </p:spPr>
        <p:txBody>
          <a:bodyPr wrap="square" lIns="91440" tIns="45720" rIns="91440" bIns="45720" rtlCol="0" anchor="t">
            <a:spAutoFit/>
          </a:bodyPr>
          <a:lstStyle/>
          <a:p>
            <a:pPr algn="ctr"/>
            <a:r>
              <a:rPr lang="en-US">
                <a:latin typeface="Times New Roman"/>
                <a:cs typeface="Times New Roman"/>
              </a:rPr>
              <a:t>3.6 m</a:t>
            </a:r>
          </a:p>
        </p:txBody>
      </p:sp>
      <p:pic>
        <p:nvPicPr>
          <p:cNvPr id="22" name="Picture 21" descr="Vulcan Centaur - Wikipedia">
            <a:extLst>
              <a:ext uri="{FF2B5EF4-FFF2-40B4-BE49-F238E27FC236}">
                <a16:creationId xmlns:a16="http://schemas.microsoft.com/office/drawing/2014/main" id="{8096BDF5-1343-8BCF-9D29-3462D071C96D}"/>
              </a:ext>
            </a:extLst>
          </p:cNvPr>
          <p:cNvPicPr>
            <a:picLocks noChangeAspect="1"/>
          </p:cNvPicPr>
          <p:nvPr/>
        </p:nvPicPr>
        <p:blipFill rotWithShape="1">
          <a:blip r:embed="rId4"/>
          <a:srcRect r="8666" b="-115"/>
          <a:stretch/>
        </p:blipFill>
        <p:spPr>
          <a:xfrm>
            <a:off x="9300547" y="0"/>
            <a:ext cx="2888952" cy="6357269"/>
          </a:xfrm>
          <a:prstGeom prst="rect">
            <a:avLst/>
          </a:prstGeom>
        </p:spPr>
      </p:pic>
      <p:sp>
        <p:nvSpPr>
          <p:cNvPr id="5" name="Slide Number Placeholder 3">
            <a:extLst>
              <a:ext uri="{FF2B5EF4-FFF2-40B4-BE49-F238E27FC236}">
                <a16:creationId xmlns:a16="http://schemas.microsoft.com/office/drawing/2014/main" id="{E5286A11-3A2A-7B57-5828-206A55467BC7}"/>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Alton Lo</a:t>
            </a:r>
          </a:p>
        </p:txBody>
      </p:sp>
    </p:spTree>
    <p:extLst>
      <p:ext uri="{BB962C8B-B14F-4D97-AF65-F5344CB8AC3E}">
        <p14:creationId xmlns:p14="http://schemas.microsoft.com/office/powerpoint/2010/main" val="165706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69AEB4D-D525-E44C-2A9B-A7E4277AB6B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4CBE13C-B4DD-0837-2F26-A56D74F4D067}"/>
              </a:ext>
            </a:extLst>
          </p:cNvPr>
          <p:cNvSpPr>
            <a:spLocks noGrp="1"/>
          </p:cNvSpPr>
          <p:nvPr>
            <p:ph type="title"/>
          </p:nvPr>
        </p:nvSpPr>
        <p:spPr>
          <a:xfrm>
            <a:off x="1089846" y="111484"/>
            <a:ext cx="10580370" cy="869889"/>
          </a:xfrm>
        </p:spPr>
        <p:txBody>
          <a:bodyPr/>
          <a:lstStyle/>
          <a:p>
            <a:r>
              <a:rPr lang="en-US"/>
              <a:t>Planetary Protection and Atmosphere</a:t>
            </a:r>
          </a:p>
        </p:txBody>
      </p:sp>
      <p:sp>
        <p:nvSpPr>
          <p:cNvPr id="3" name="Content Placeholder 2">
            <a:extLst>
              <a:ext uri="{FF2B5EF4-FFF2-40B4-BE49-F238E27FC236}">
                <a16:creationId xmlns:a16="http://schemas.microsoft.com/office/drawing/2014/main" id="{9A17527D-55D2-1054-A23B-1A873F483367}"/>
              </a:ext>
            </a:extLst>
          </p:cNvPr>
          <p:cNvSpPr>
            <a:spLocks noGrp="1"/>
          </p:cNvSpPr>
          <p:nvPr>
            <p:ph idx="1"/>
          </p:nvPr>
        </p:nvSpPr>
        <p:spPr>
          <a:xfrm>
            <a:off x="672559" y="1313583"/>
            <a:ext cx="7689688" cy="4735960"/>
          </a:xfrm>
        </p:spPr>
        <p:txBody>
          <a:bodyPr vert="horz" lIns="0" tIns="45720" rIns="0" bIns="45720" rtlCol="0" anchor="t">
            <a:noAutofit/>
          </a:bodyPr>
          <a:lstStyle/>
          <a:p>
            <a:pPr marL="0" indent="0">
              <a:buNone/>
            </a:pPr>
            <a:r>
              <a:rPr lang="en-US" sz="1800" b="1" u="sng">
                <a:latin typeface="Times New Roman"/>
                <a:cs typeface="Times New Roman"/>
              </a:rPr>
              <a:t>Altitude range (45-55 km)</a:t>
            </a:r>
          </a:p>
          <a:p>
            <a:pPr marL="383540" lvl="1"/>
            <a:r>
              <a:rPr lang="en-US" sz="1800" b="1">
                <a:latin typeface="Times New Roman"/>
                <a:cs typeface="Times New Roman"/>
              </a:rPr>
              <a:t>Density: </a:t>
            </a:r>
            <a:r>
              <a:rPr lang="en-US" sz="1800">
                <a:latin typeface="Times New Roman"/>
                <a:cs typeface="Times New Roman"/>
              </a:rPr>
              <a:t>66.07 - 70 kg/m</a:t>
            </a:r>
            <a:r>
              <a:rPr lang="en-US" sz="1800" baseline="30000">
                <a:latin typeface="Times New Roman"/>
                <a:cs typeface="Times New Roman"/>
              </a:rPr>
              <a:t>3</a:t>
            </a:r>
          </a:p>
          <a:p>
            <a:pPr marL="383540" lvl="1"/>
            <a:r>
              <a:rPr lang="en-US" sz="1800" b="1">
                <a:latin typeface="Times New Roman"/>
                <a:cs typeface="Times New Roman"/>
              </a:rPr>
              <a:t>Temperature: </a:t>
            </a:r>
            <a:r>
              <a:rPr lang="en-US" sz="1800">
                <a:latin typeface="Times New Roman"/>
                <a:cs typeface="Times New Roman"/>
              </a:rPr>
              <a:t>300-400 K</a:t>
            </a:r>
          </a:p>
          <a:p>
            <a:pPr marL="383540" lvl="1"/>
            <a:r>
              <a:rPr lang="en-US" sz="1800" b="1">
                <a:latin typeface="Times New Roman"/>
                <a:cs typeface="Times New Roman"/>
              </a:rPr>
              <a:t>Pressure: ~</a:t>
            </a:r>
            <a:r>
              <a:rPr lang="en-US" sz="1800">
                <a:latin typeface="Times New Roman"/>
                <a:cs typeface="Times New Roman"/>
              </a:rPr>
              <a:t>1-2 atm</a:t>
            </a:r>
          </a:p>
          <a:p>
            <a:pPr marL="383540" lvl="1"/>
            <a:r>
              <a:rPr lang="en-US" sz="1800" b="1">
                <a:latin typeface="Times New Roman"/>
                <a:cs typeface="Times New Roman"/>
              </a:rPr>
              <a:t>Zonal Wind Speed: </a:t>
            </a:r>
            <a:r>
              <a:rPr lang="en-US" sz="1800">
                <a:latin typeface="Times New Roman"/>
                <a:cs typeface="Times New Roman"/>
              </a:rPr>
              <a:t>20-40 m/s</a:t>
            </a:r>
          </a:p>
          <a:p>
            <a:pPr marL="0" indent="0">
              <a:buNone/>
            </a:pPr>
            <a:r>
              <a:rPr lang="en-US" sz="1800" b="1" u="sng">
                <a:latin typeface="Times New Roman"/>
                <a:cs typeface="Times New Roman"/>
              </a:rPr>
              <a:t>Category II missions (COSPAR – Committee on Space Research)</a:t>
            </a:r>
          </a:p>
          <a:p>
            <a:pPr marL="383540" lvl="1"/>
            <a:r>
              <a:rPr lang="en-US" sz="1800">
                <a:latin typeface="Times New Roman"/>
                <a:cs typeface="Times New Roman"/>
              </a:rPr>
              <a:t>Celestial bodies of interest for studying chemical evolution and the origins of life</a:t>
            </a:r>
            <a:endParaRPr lang="en-US" sz="1800" b="1" u="sng">
              <a:latin typeface="Times New Roman"/>
              <a:cs typeface="Times New Roman"/>
            </a:endParaRPr>
          </a:p>
          <a:p>
            <a:pPr marL="0" indent="0">
              <a:buNone/>
            </a:pPr>
            <a:r>
              <a:rPr lang="en-US" sz="1800" b="1" u="sng">
                <a:latin typeface="Times New Roman"/>
                <a:cs typeface="Times New Roman"/>
              </a:rPr>
              <a:t>Actions</a:t>
            </a:r>
          </a:p>
          <a:p>
            <a:pPr marL="383540" lvl="1"/>
            <a:r>
              <a:rPr lang="en-US" sz="1800">
                <a:latin typeface="Times New Roman"/>
                <a:cs typeface="Times New Roman"/>
              </a:rPr>
              <a:t>Clean-room assembly (IEST-STD-CC1246 D/E)</a:t>
            </a:r>
          </a:p>
          <a:p>
            <a:pPr marL="383540" lvl="1"/>
            <a:r>
              <a:rPr lang="en-US" sz="1800">
                <a:latin typeface="Times New Roman"/>
                <a:cs typeface="Times New Roman"/>
              </a:rPr>
              <a:t>Sanitize spacecraft before launch </a:t>
            </a:r>
            <a:endParaRPr lang="en-US" sz="1800"/>
          </a:p>
          <a:p>
            <a:pPr marL="383540" lvl="1"/>
            <a:r>
              <a:rPr lang="en-US" sz="1800">
                <a:latin typeface="Times New Roman"/>
                <a:cs typeface="Times New Roman"/>
              </a:rPr>
              <a:t>Measuring outgassing of materials</a:t>
            </a:r>
          </a:p>
          <a:p>
            <a:pPr marL="383540" lvl="1"/>
            <a:r>
              <a:rPr lang="en-US" sz="1800">
                <a:latin typeface="Times New Roman"/>
                <a:cs typeface="Times New Roman"/>
              </a:rPr>
              <a:t>Green propellant</a:t>
            </a:r>
          </a:p>
          <a:p>
            <a:pPr marL="383540" lvl="1"/>
            <a:r>
              <a:rPr lang="en-US" sz="1800">
                <a:latin typeface="Times New Roman"/>
                <a:cs typeface="Times New Roman"/>
              </a:rPr>
              <a:t>Sterilize inflation (inert) gas to prevent any microbiology</a:t>
            </a:r>
          </a:p>
          <a:p>
            <a:pPr marL="566420" lvl="2"/>
            <a:r>
              <a:rPr lang="en-US" sz="1800">
                <a:latin typeface="Times New Roman"/>
                <a:cs typeface="Times New Roman"/>
              </a:rPr>
              <a:t>Killed by Venusian atmosphere, if otherwise </a:t>
            </a:r>
          </a:p>
          <a:p>
            <a:endParaRPr lang="en-US" sz="1800"/>
          </a:p>
        </p:txBody>
      </p:sp>
      <p:sp>
        <p:nvSpPr>
          <p:cNvPr id="4" name="Slide Number Placeholder 3">
            <a:extLst>
              <a:ext uri="{FF2B5EF4-FFF2-40B4-BE49-F238E27FC236}">
                <a16:creationId xmlns:a16="http://schemas.microsoft.com/office/drawing/2014/main" id="{42B98F6C-0497-9571-9697-108644FDCE4F}"/>
              </a:ext>
            </a:extLst>
          </p:cNvPr>
          <p:cNvSpPr>
            <a:spLocks noGrp="1"/>
          </p:cNvSpPr>
          <p:nvPr>
            <p:ph type="sldNum" sz="quarter" idx="12"/>
          </p:nvPr>
        </p:nvSpPr>
        <p:spPr/>
        <p:txBody>
          <a:bodyPr/>
          <a:lstStyle/>
          <a:p>
            <a:fld id="{629637A9-119A-49DA-BD12-AAC58B377D80}" type="slidenum">
              <a:rPr lang="en-US" smtClean="0"/>
              <a:pPr/>
              <a:t>17</a:t>
            </a:fld>
            <a:endParaRPr lang="en-US"/>
          </a:p>
        </p:txBody>
      </p:sp>
      <p:pic>
        <p:nvPicPr>
          <p:cNvPr id="1026" name="Picture 2">
            <a:extLst>
              <a:ext uri="{FF2B5EF4-FFF2-40B4-BE49-F238E27FC236}">
                <a16:creationId xmlns:a16="http://schemas.microsoft.com/office/drawing/2014/main" id="{4A11CA7D-7B52-9EA1-A534-E786A248D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247" y="953180"/>
            <a:ext cx="3593589" cy="49516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55770A-7378-50BC-FBB6-6199E8F9E9EF}"/>
              </a:ext>
            </a:extLst>
          </p:cNvPr>
          <p:cNvSpPr txBox="1"/>
          <p:nvPr/>
        </p:nvSpPr>
        <p:spPr>
          <a:xfrm>
            <a:off x="9130832" y="5917835"/>
            <a:ext cx="2011226"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Courtesy: </a:t>
            </a:r>
            <a:r>
              <a:rPr lang="en-US" sz="2000">
                <a:latin typeface="Times New Roman" panose="02020603050405020304" pitchFamily="18" charset="0"/>
                <a:cs typeface="Times New Roman" panose="02020603050405020304" pitchFamily="18" charset="0"/>
              </a:rPr>
              <a:t>VIRA</a:t>
            </a:r>
          </a:p>
        </p:txBody>
      </p:sp>
      <p:sp>
        <p:nvSpPr>
          <p:cNvPr id="6" name="Rectangle 5">
            <a:extLst>
              <a:ext uri="{FF2B5EF4-FFF2-40B4-BE49-F238E27FC236}">
                <a16:creationId xmlns:a16="http://schemas.microsoft.com/office/drawing/2014/main" id="{D8CD5975-3FC2-676F-A0D2-65A85869F346}"/>
              </a:ext>
            </a:extLst>
          </p:cNvPr>
          <p:cNvSpPr/>
          <p:nvPr/>
        </p:nvSpPr>
        <p:spPr>
          <a:xfrm>
            <a:off x="8742216" y="4612332"/>
            <a:ext cx="2788458" cy="229679"/>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Goldilocks Zone</a:t>
            </a:r>
          </a:p>
        </p:txBody>
      </p:sp>
      <p:sp>
        <p:nvSpPr>
          <p:cNvPr id="7" name="Slide Number Placeholder 3">
            <a:extLst>
              <a:ext uri="{FF2B5EF4-FFF2-40B4-BE49-F238E27FC236}">
                <a16:creationId xmlns:a16="http://schemas.microsoft.com/office/drawing/2014/main" id="{9DF53F9A-C671-EE9D-9471-94F4C7AA9D68}"/>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Francisco </a:t>
            </a:r>
            <a:r>
              <a:rPr lang="en-US" b="1" err="1"/>
              <a:t>Sanudo</a:t>
            </a:r>
            <a:endParaRPr lang="en-US" b="1"/>
          </a:p>
        </p:txBody>
      </p:sp>
    </p:spTree>
    <p:extLst>
      <p:ext uri="{BB962C8B-B14F-4D97-AF65-F5344CB8AC3E}">
        <p14:creationId xmlns:p14="http://schemas.microsoft.com/office/powerpoint/2010/main" val="347953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C53FD74-5D83-88D6-2C65-70DB86F9B29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892C71B-DA91-EB22-B9E2-A40BAB785D0A}"/>
              </a:ext>
            </a:extLst>
          </p:cNvPr>
          <p:cNvSpPr>
            <a:spLocks noGrp="1"/>
          </p:cNvSpPr>
          <p:nvPr>
            <p:ph type="title"/>
          </p:nvPr>
        </p:nvSpPr>
        <p:spPr/>
        <p:txBody>
          <a:bodyPr/>
          <a:lstStyle/>
          <a:p>
            <a:r>
              <a:rPr lang="en-US"/>
              <a:t>ConOps Diagram (Spacecraft)</a:t>
            </a:r>
          </a:p>
        </p:txBody>
      </p:sp>
      <p:sp>
        <p:nvSpPr>
          <p:cNvPr id="4" name="Slide Number Placeholder 3">
            <a:extLst>
              <a:ext uri="{FF2B5EF4-FFF2-40B4-BE49-F238E27FC236}">
                <a16:creationId xmlns:a16="http://schemas.microsoft.com/office/drawing/2014/main" id="{192C742F-19C9-94DD-0059-B474D13F49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A close up of a planet&#10;&#10;Description automatically generated">
            <a:extLst>
              <a:ext uri="{FF2B5EF4-FFF2-40B4-BE49-F238E27FC236}">
                <a16:creationId xmlns:a16="http://schemas.microsoft.com/office/drawing/2014/main" id="{459B300A-0497-E59C-F154-C02A8D8F6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897" y="4344046"/>
            <a:ext cx="1450757" cy="1450757"/>
          </a:xfrm>
          <a:prstGeom prst="rect">
            <a:avLst/>
          </a:prstGeom>
        </p:spPr>
      </p:pic>
      <p:pic>
        <p:nvPicPr>
          <p:cNvPr id="2050" name="Picture 2" descr="Earth PNG Image">
            <a:extLst>
              <a:ext uri="{FF2B5EF4-FFF2-40B4-BE49-F238E27FC236}">
                <a16:creationId xmlns:a16="http://schemas.microsoft.com/office/drawing/2014/main" id="{9FFFFEF2-F28D-25D6-8ECC-9FAF00467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5" y="2236671"/>
            <a:ext cx="1781528" cy="1781528"/>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Shape 18">
            <a:extLst>
              <a:ext uri="{FF2B5EF4-FFF2-40B4-BE49-F238E27FC236}">
                <a16:creationId xmlns:a16="http://schemas.microsoft.com/office/drawing/2014/main" id="{9FFF8CCE-9E26-33EE-1932-A92B62C781D7}"/>
              </a:ext>
            </a:extLst>
          </p:cNvPr>
          <p:cNvSpPr/>
          <p:nvPr/>
        </p:nvSpPr>
        <p:spPr>
          <a:xfrm>
            <a:off x="1087066" y="3025775"/>
            <a:ext cx="3834711" cy="5048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29A75CC-FE8D-64C4-5CF3-735F824191A6}"/>
              </a:ext>
            </a:extLst>
          </p:cNvPr>
          <p:cNvSpPr/>
          <p:nvPr/>
        </p:nvSpPr>
        <p:spPr>
          <a:xfrm>
            <a:off x="235320" y="3395250"/>
            <a:ext cx="7198575" cy="1757540"/>
          </a:xfrm>
          <a:custGeom>
            <a:avLst/>
            <a:gdLst>
              <a:gd name="connsiteX0" fmla="*/ 593016 w 3770240"/>
              <a:gd name="connsiteY0" fmla="*/ 0 h 1442284"/>
              <a:gd name="connsiteX1" fmla="*/ 335841 w 3770240"/>
              <a:gd name="connsiteY1" fmla="*/ 76200 h 1442284"/>
              <a:gd name="connsiteX2" fmla="*/ 107241 w 3770240"/>
              <a:gd name="connsiteY2" fmla="*/ 209550 h 1442284"/>
              <a:gd name="connsiteX3" fmla="*/ 21516 w 3770240"/>
              <a:gd name="connsiteY3" fmla="*/ 409575 h 1442284"/>
              <a:gd name="connsiteX4" fmla="*/ 497766 w 3770240"/>
              <a:gd name="connsiteY4" fmla="*/ 876300 h 1442284"/>
              <a:gd name="connsiteX5" fmla="*/ 1907466 w 3770240"/>
              <a:gd name="connsiteY5" fmla="*/ 1266825 h 1442284"/>
              <a:gd name="connsiteX6" fmla="*/ 3450516 w 3770240"/>
              <a:gd name="connsiteY6" fmla="*/ 1428750 h 1442284"/>
              <a:gd name="connsiteX7" fmla="*/ 3736266 w 3770240"/>
              <a:gd name="connsiteY7" fmla="*/ 1428750 h 1442284"/>
              <a:gd name="connsiteX8" fmla="*/ 3764841 w 3770240"/>
              <a:gd name="connsiteY8" fmla="*/ 1390650 h 1442284"/>
              <a:gd name="connsiteX9" fmla="*/ 3764841 w 377024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466725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533400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10" fmla="*/ 3712300 w 3727224"/>
              <a:gd name="connsiteY10" fmla="*/ 14287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0" fmla="*/ 550000 w 3721825"/>
              <a:gd name="connsiteY0" fmla="*/ 0 h 1433644"/>
              <a:gd name="connsiteX1" fmla="*/ 292825 w 3721825"/>
              <a:gd name="connsiteY1" fmla="*/ 76200 h 1433644"/>
              <a:gd name="connsiteX2" fmla="*/ 73750 w 3721825"/>
              <a:gd name="connsiteY2" fmla="*/ 228600 h 1433644"/>
              <a:gd name="connsiteX3" fmla="*/ 26125 w 3721825"/>
              <a:gd name="connsiteY3" fmla="*/ 533400 h 1433644"/>
              <a:gd name="connsiteX4" fmla="*/ 454750 w 3721825"/>
              <a:gd name="connsiteY4" fmla="*/ 876300 h 1433644"/>
              <a:gd name="connsiteX5" fmla="*/ 1864450 w 3721825"/>
              <a:gd name="connsiteY5" fmla="*/ 1266825 h 1433644"/>
              <a:gd name="connsiteX6" fmla="*/ 3407500 w 3721825"/>
              <a:gd name="connsiteY6" fmla="*/ 1428750 h 1433644"/>
              <a:gd name="connsiteX7" fmla="*/ 3721825 w 3721825"/>
              <a:gd name="connsiteY7" fmla="*/ 1390650 h 1433644"/>
              <a:gd name="connsiteX0" fmla="*/ 550000 w 3407500"/>
              <a:gd name="connsiteY0" fmla="*/ 0 h 1428750"/>
              <a:gd name="connsiteX1" fmla="*/ 292825 w 3407500"/>
              <a:gd name="connsiteY1" fmla="*/ 76200 h 1428750"/>
              <a:gd name="connsiteX2" fmla="*/ 73750 w 3407500"/>
              <a:gd name="connsiteY2" fmla="*/ 228600 h 1428750"/>
              <a:gd name="connsiteX3" fmla="*/ 26125 w 3407500"/>
              <a:gd name="connsiteY3" fmla="*/ 533400 h 1428750"/>
              <a:gd name="connsiteX4" fmla="*/ 454750 w 3407500"/>
              <a:gd name="connsiteY4" fmla="*/ 876300 h 1428750"/>
              <a:gd name="connsiteX5" fmla="*/ 1864450 w 3407500"/>
              <a:gd name="connsiteY5" fmla="*/ 1266825 h 1428750"/>
              <a:gd name="connsiteX6" fmla="*/ 3407500 w 3407500"/>
              <a:gd name="connsiteY6" fmla="*/ 1428750 h 1428750"/>
              <a:gd name="connsiteX0" fmla="*/ 550000 w 3359875"/>
              <a:gd name="connsiteY0" fmla="*/ 0 h 1400175"/>
              <a:gd name="connsiteX1" fmla="*/ 292825 w 3359875"/>
              <a:gd name="connsiteY1" fmla="*/ 76200 h 1400175"/>
              <a:gd name="connsiteX2" fmla="*/ 73750 w 3359875"/>
              <a:gd name="connsiteY2" fmla="*/ 228600 h 1400175"/>
              <a:gd name="connsiteX3" fmla="*/ 26125 w 3359875"/>
              <a:gd name="connsiteY3" fmla="*/ 533400 h 1400175"/>
              <a:gd name="connsiteX4" fmla="*/ 454750 w 3359875"/>
              <a:gd name="connsiteY4" fmla="*/ 876300 h 1400175"/>
              <a:gd name="connsiteX5" fmla="*/ 1864450 w 3359875"/>
              <a:gd name="connsiteY5" fmla="*/ 1266825 h 1400175"/>
              <a:gd name="connsiteX6" fmla="*/ 3359875 w 3359875"/>
              <a:gd name="connsiteY6" fmla="*/ 1400175 h 1400175"/>
              <a:gd name="connsiteX0" fmla="*/ 542830 w 3352705"/>
              <a:gd name="connsiteY0" fmla="*/ 0 h 1400175"/>
              <a:gd name="connsiteX1" fmla="*/ 285655 w 3352705"/>
              <a:gd name="connsiteY1" fmla="*/ 76200 h 1400175"/>
              <a:gd name="connsiteX2" fmla="*/ 66580 w 3352705"/>
              <a:gd name="connsiteY2" fmla="*/ 228600 h 1400175"/>
              <a:gd name="connsiteX3" fmla="*/ 27801 w 3352705"/>
              <a:gd name="connsiteY3" fmla="*/ 563590 h 1400175"/>
              <a:gd name="connsiteX4" fmla="*/ 447580 w 3352705"/>
              <a:gd name="connsiteY4" fmla="*/ 876300 h 1400175"/>
              <a:gd name="connsiteX5" fmla="*/ 1857280 w 3352705"/>
              <a:gd name="connsiteY5" fmla="*/ 1266825 h 1400175"/>
              <a:gd name="connsiteX6" fmla="*/ 3352705 w 3352705"/>
              <a:gd name="connsiteY6" fmla="*/ 1400175 h 1400175"/>
              <a:gd name="connsiteX0" fmla="*/ 533035 w 3342910"/>
              <a:gd name="connsiteY0" fmla="*/ 0 h 1400175"/>
              <a:gd name="connsiteX1" fmla="*/ 275860 w 3342910"/>
              <a:gd name="connsiteY1" fmla="*/ 76200 h 1400175"/>
              <a:gd name="connsiteX2" fmla="*/ 56785 w 3342910"/>
              <a:gd name="connsiteY2" fmla="*/ 228600 h 1400175"/>
              <a:gd name="connsiteX3" fmla="*/ 18006 w 3342910"/>
              <a:gd name="connsiteY3" fmla="*/ 563590 h 1400175"/>
              <a:gd name="connsiteX4" fmla="*/ 437785 w 3342910"/>
              <a:gd name="connsiteY4" fmla="*/ 876300 h 1400175"/>
              <a:gd name="connsiteX5" fmla="*/ 1847485 w 3342910"/>
              <a:gd name="connsiteY5" fmla="*/ 1266825 h 1400175"/>
              <a:gd name="connsiteX6" fmla="*/ 3342910 w 3342910"/>
              <a:gd name="connsiteY6" fmla="*/ 1400175 h 1400175"/>
              <a:gd name="connsiteX0" fmla="*/ 488806 w 3342910"/>
              <a:gd name="connsiteY0" fmla="*/ 0 h 1392628"/>
              <a:gd name="connsiteX1" fmla="*/ 275860 w 3342910"/>
              <a:gd name="connsiteY1" fmla="*/ 68653 h 1392628"/>
              <a:gd name="connsiteX2" fmla="*/ 56785 w 3342910"/>
              <a:gd name="connsiteY2" fmla="*/ 221053 h 1392628"/>
              <a:gd name="connsiteX3" fmla="*/ 18006 w 3342910"/>
              <a:gd name="connsiteY3" fmla="*/ 556043 h 1392628"/>
              <a:gd name="connsiteX4" fmla="*/ 437785 w 3342910"/>
              <a:gd name="connsiteY4" fmla="*/ 868753 h 1392628"/>
              <a:gd name="connsiteX5" fmla="*/ 1847485 w 3342910"/>
              <a:gd name="connsiteY5" fmla="*/ 1259278 h 1392628"/>
              <a:gd name="connsiteX6" fmla="*/ 3342910 w 3342910"/>
              <a:gd name="connsiteY6" fmla="*/ 1392628 h 1392628"/>
              <a:gd name="connsiteX0" fmla="*/ 488520 w 3342624"/>
              <a:gd name="connsiteY0" fmla="*/ 0 h 1392628"/>
              <a:gd name="connsiteX1" fmla="*/ 266728 w 3342624"/>
              <a:gd name="connsiteY1" fmla="*/ 68653 h 1392628"/>
              <a:gd name="connsiteX2" fmla="*/ 56499 w 3342624"/>
              <a:gd name="connsiteY2" fmla="*/ 221053 h 1392628"/>
              <a:gd name="connsiteX3" fmla="*/ 17720 w 3342624"/>
              <a:gd name="connsiteY3" fmla="*/ 556043 h 1392628"/>
              <a:gd name="connsiteX4" fmla="*/ 437499 w 3342624"/>
              <a:gd name="connsiteY4" fmla="*/ 868753 h 1392628"/>
              <a:gd name="connsiteX5" fmla="*/ 1847199 w 3342624"/>
              <a:gd name="connsiteY5" fmla="*/ 1259278 h 1392628"/>
              <a:gd name="connsiteX6" fmla="*/ 3342624 w 3342624"/>
              <a:gd name="connsiteY6" fmla="*/ 1392628 h 13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2624" h="1392628">
                <a:moveTo>
                  <a:pt x="488520" y="0"/>
                </a:moveTo>
                <a:cubicBezTo>
                  <a:pt x="400413" y="20637"/>
                  <a:pt x="338731" y="31811"/>
                  <a:pt x="266728" y="68653"/>
                </a:cubicBezTo>
                <a:cubicBezTo>
                  <a:pt x="194725" y="105495"/>
                  <a:pt x="98000" y="139821"/>
                  <a:pt x="56499" y="221053"/>
                </a:cubicBezTo>
                <a:cubicBezTo>
                  <a:pt x="14998" y="302285"/>
                  <a:pt x="-23666" y="448093"/>
                  <a:pt x="17720" y="556043"/>
                </a:cubicBezTo>
                <a:cubicBezTo>
                  <a:pt x="59106" y="663993"/>
                  <a:pt x="132586" y="751547"/>
                  <a:pt x="437499" y="868753"/>
                </a:cubicBezTo>
                <a:cubicBezTo>
                  <a:pt x="742412" y="985959"/>
                  <a:pt x="1363011" y="1171965"/>
                  <a:pt x="1847199" y="1259278"/>
                </a:cubicBezTo>
                <a:cubicBezTo>
                  <a:pt x="2331387" y="1346591"/>
                  <a:pt x="3033062" y="1371991"/>
                  <a:pt x="3342624" y="1392628"/>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88678499-E76C-F628-2BAA-CB2AECB3ABF1}"/>
              </a:ext>
            </a:extLst>
          </p:cNvPr>
          <p:cNvSpPr/>
          <p:nvPr/>
        </p:nvSpPr>
        <p:spPr>
          <a:xfrm>
            <a:off x="7425509" y="4976816"/>
            <a:ext cx="2773109" cy="3651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128"/>
              <a:gd name="connsiteY0" fmla="*/ 0 h 504825"/>
              <a:gd name="connsiteX1" fmla="*/ 459866 w 3834128"/>
              <a:gd name="connsiteY1" fmla="*/ 66675 h 504825"/>
              <a:gd name="connsiteX2" fmla="*/ 59816 w 3834128"/>
              <a:gd name="connsiteY2" fmla="*/ 161925 h 504825"/>
              <a:gd name="connsiteX3" fmla="*/ 31241 w 3834128"/>
              <a:gd name="connsiteY3" fmla="*/ 285750 h 504825"/>
              <a:gd name="connsiteX4" fmla="*/ 345566 w 3834128"/>
              <a:gd name="connsiteY4" fmla="*/ 390525 h 504825"/>
              <a:gd name="connsiteX5" fmla="*/ 898016 w 3834128"/>
              <a:gd name="connsiteY5" fmla="*/ 457200 h 504825"/>
              <a:gd name="connsiteX6" fmla="*/ 1850516 w 3834128"/>
              <a:gd name="connsiteY6" fmla="*/ 504825 h 504825"/>
              <a:gd name="connsiteX7" fmla="*/ 3031616 w 3834128"/>
              <a:gd name="connsiteY7" fmla="*/ 457200 h 504825"/>
              <a:gd name="connsiteX8" fmla="*/ 3536441 w 3834128"/>
              <a:gd name="connsiteY8" fmla="*/ 381000 h 504825"/>
              <a:gd name="connsiteX9" fmla="*/ 3831716 w 3834128"/>
              <a:gd name="connsiteY9" fmla="*/ 276225 h 504825"/>
              <a:gd name="connsiteX10" fmla="*/ 3631691 w 3834128"/>
              <a:gd name="connsiteY10" fmla="*/ 114300 h 504825"/>
              <a:gd name="connsiteX11" fmla="*/ 2908371 w 3834128"/>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128" h="504825">
                <a:moveTo>
                  <a:pt x="922367" y="0"/>
                </a:moveTo>
                <a:cubicBezTo>
                  <a:pt x="713611" y="19843"/>
                  <a:pt x="603625" y="39688"/>
                  <a:pt x="459866" y="66675"/>
                </a:cubicBezTo>
                <a:cubicBezTo>
                  <a:pt x="316108"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785582" y="157162"/>
                  <a:pt x="3631691" y="114300"/>
                </a:cubicBezTo>
                <a:cubicBezTo>
                  <a:pt x="3477800" y="71438"/>
                  <a:pt x="3121096" y="41275"/>
                  <a:pt x="2908371" y="19050"/>
                </a:cubicBezTo>
              </a:path>
            </a:pathLst>
          </a:custGeom>
          <a:noFill/>
          <a:ln>
            <a:solidFill>
              <a:srgbClr val="00B05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CC4F880E-1DBE-DBAF-29FF-16528033E6BC}"/>
              </a:ext>
            </a:extLst>
          </p:cNvPr>
          <p:cNvSpPr/>
          <p:nvPr/>
        </p:nvSpPr>
        <p:spPr>
          <a:xfrm>
            <a:off x="2902269" y="3092450"/>
            <a:ext cx="1422716" cy="371475"/>
          </a:xfrm>
          <a:custGeom>
            <a:avLst/>
            <a:gdLst>
              <a:gd name="connsiteX0" fmla="*/ 51116 w 1422716"/>
              <a:gd name="connsiteY0" fmla="*/ 0 h 371475"/>
              <a:gd name="connsiteX1" fmla="*/ 165416 w 1422716"/>
              <a:gd name="connsiteY1" fmla="*/ 238125 h 371475"/>
              <a:gd name="connsiteX2" fmla="*/ 1422716 w 1422716"/>
              <a:gd name="connsiteY2" fmla="*/ 371475 h 371475"/>
            </a:gdLst>
            <a:ahLst/>
            <a:cxnLst>
              <a:cxn ang="0">
                <a:pos x="connsiteX0" y="connsiteY0"/>
              </a:cxn>
              <a:cxn ang="0">
                <a:pos x="connsiteX1" y="connsiteY1"/>
              </a:cxn>
              <a:cxn ang="0">
                <a:pos x="connsiteX2" y="connsiteY2"/>
              </a:cxn>
            </a:cxnLst>
            <a:rect l="l" t="t" r="r" b="b"/>
            <a:pathLst>
              <a:path w="1422716" h="371475">
                <a:moveTo>
                  <a:pt x="51116" y="0"/>
                </a:moveTo>
                <a:cubicBezTo>
                  <a:pt x="-6034" y="88106"/>
                  <a:pt x="-63184" y="176212"/>
                  <a:pt x="165416" y="238125"/>
                </a:cubicBezTo>
                <a:cubicBezTo>
                  <a:pt x="394016" y="300038"/>
                  <a:pt x="908366" y="335756"/>
                  <a:pt x="1422716" y="371475"/>
                </a:cubicBezTo>
              </a:path>
            </a:pathLst>
          </a:custGeom>
          <a:ln>
            <a:solidFill>
              <a:schemeClr val="accent2"/>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D6E8BE65-2EFD-BFB3-841E-FC6A70A1CC73}"/>
              </a:ext>
            </a:extLst>
          </p:cNvPr>
          <p:cNvSpPr txBox="1"/>
          <p:nvPr/>
        </p:nvSpPr>
        <p:spPr>
          <a:xfrm>
            <a:off x="6170936" y="5444122"/>
            <a:ext cx="250914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(5) </a:t>
            </a:r>
            <a:r>
              <a:rPr kumimoji="0" lang="en-US" sz="2000" b="1" i="0" u="none"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t>*</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Venus Orbit insertion to parking orbit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53246D-8B44-AE2C-BFA5-213BA2DD6A47}"/>
                  </a:ext>
                </a:extLst>
              </p:cNvPr>
              <p:cNvSpPr txBox="1"/>
              <p:nvPr/>
            </p:nvSpPr>
            <p:spPr>
              <a:xfrm>
                <a:off x="9109536" y="1159701"/>
                <a:ext cx="3078727" cy="3629904"/>
              </a:xfrm>
              <a:prstGeom prst="rect">
                <a:avLst/>
              </a:prstGeom>
              <a:noFill/>
            </p:spPr>
            <p:txBody>
              <a:bodyPr wrap="square" rtlCol="0">
                <a:spAutoFit/>
              </a:bodyPr>
              <a:lstStyle/>
              <a:p>
                <a:pPr lvl="0" algn="ctr">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Total </a:t>
                </a:r>
                <a14:m>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v: </a:t>
                </a:r>
                <a:r>
                  <a:rPr lang="en-US" sz="2000">
                    <a:solidFill>
                      <a:prstClr val="black"/>
                    </a:solidFill>
                    <a:latin typeface="Times New Roman" panose="02020603050405020304" pitchFamily="18" charset="0"/>
                    <a:cs typeface="Times New Roman" panose="02020603050405020304" pitchFamily="18" charset="0"/>
                  </a:rPr>
                  <a:t>6</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.38</a:t>
                </a:r>
                <a:r>
                  <a:rPr kumimoji="0" lang="en-US" sz="2000" b="0" i="0" u="none" strike="noStrike" kern="1200" cap="none" spc="0" normalizeH="0" noProof="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f>
                      <m:fPr>
                        <m:ctrlPr>
                          <a:rPr lang="en-US" sz="2000" i="1">
                            <a:solidFill>
                              <a:prstClr val="black"/>
                            </a:solidFill>
                            <a:latin typeface="Cambria Math" panose="02040503050406030204" pitchFamily="18" charset="0"/>
                            <a:cs typeface="Times New Roman" panose="02020603050405020304" pitchFamily="18" charset="0"/>
                          </a:rPr>
                        </m:ctrlPr>
                      </m:fPr>
                      <m:num>
                        <m:r>
                          <m:rPr>
                            <m:sty m:val="p"/>
                          </m:rPr>
                          <a:rPr lang="en-US" sz="2000">
                            <a:solidFill>
                              <a:prstClr val="black"/>
                            </a:solidFill>
                            <a:latin typeface="Cambria Math" panose="02040503050406030204" pitchFamily="18" charset="0"/>
                            <a:cs typeface="Times New Roman" panose="02020603050405020304" pitchFamily="18" charset="0"/>
                          </a:rPr>
                          <m:t>km</m:t>
                        </m:r>
                      </m:num>
                      <m:den>
                        <m:r>
                          <m:rPr>
                            <m:sty m:val="p"/>
                          </m:rPr>
                          <a:rPr lang="en-US" sz="2000">
                            <a:solidFill>
                              <a:prstClr val="black"/>
                            </a:solidFill>
                            <a:latin typeface="Cambria Math" panose="02040503050406030204" pitchFamily="18" charset="0"/>
                            <a:cs typeface="Times New Roman" panose="02020603050405020304" pitchFamily="18" charset="0"/>
                          </a:rPr>
                          <m:t>s</m:t>
                        </m:r>
                      </m:den>
                    </m:f>
                    <m:r>
                      <a:rPr lang="en-US" sz="2000" i="1">
                        <a:solidFill>
                          <a:prstClr val="black"/>
                        </a:solidFill>
                        <a:latin typeface="Cambria Math" panose="02040503050406030204" pitchFamily="18" charset="0"/>
                        <a:cs typeface="Times New Roman" panose="02020603050405020304" pitchFamily="18" charset="0"/>
                      </a:rPr>
                      <m:t> </m:t>
                    </m:r>
                  </m:oMath>
                </a14:m>
                <a:endParaRPr lang="en-US" sz="2000" b="1">
                  <a:solidFill>
                    <a:prstClr val="black"/>
                  </a:solidFill>
                  <a:latin typeface="Times New Roman" panose="02020603050405020304" pitchFamily="18" charset="0"/>
                  <a:cs typeface="Times New Roman" panose="02020603050405020304" pitchFamily="18" charset="0"/>
                </a:endParaRPr>
              </a:p>
              <a:p>
                <a:pPr lvl="0" algn="ctr">
                  <a:defRPr/>
                </a:pPr>
                <a:r>
                  <a:rPr lang="en-US" sz="2000" b="1">
                    <a:solidFill>
                      <a:prstClr val="black"/>
                    </a:solidFill>
                    <a:latin typeface="Times New Roman" panose="02020603050405020304" pitchFamily="18" charset="0"/>
                    <a:cs typeface="Times New Roman" panose="02020603050405020304" pitchFamily="18" charset="0"/>
                  </a:rPr>
                  <a:t>Spacecraft</a:t>
                </a:r>
                <a:r>
                  <a:rPr lang="en-US" sz="200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v: </a:t>
                </a:r>
                <a:r>
                  <a:rPr kumimoji="0" lang="en-US" sz="20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3.29</a:t>
                </a:r>
                <a:r>
                  <a:rPr lang="en-US" sz="200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f>
                      <m:fPr>
                        <m:ctrlPr>
                          <a:rPr kumimoji="0" lang="en-US" sz="2000" b="0" i="1" u="none" strike="noStrike" kern="1200" cap="none" spc="0" normalizeH="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m:rPr>
                            <m:sty m:val="p"/>
                          </m:rPr>
                          <a:rPr kumimoji="0" lang="en-US" sz="2000" b="0" i="0" u="none" strike="noStrike" kern="1200" cap="none" spc="0" normalizeH="0" noProof="0" smtClean="0">
                            <a:ln>
                              <a:noFill/>
                            </a:ln>
                            <a:solidFill>
                              <a:prstClr val="black"/>
                            </a:solidFill>
                            <a:effectLst/>
                            <a:uLnTx/>
                            <a:uFillTx/>
                            <a:latin typeface="Cambria Math" panose="02040503050406030204" pitchFamily="18" charset="0"/>
                            <a:cs typeface="Times New Roman" panose="02020603050405020304" pitchFamily="18" charset="0"/>
                          </a:rPr>
                          <m:t>km</m:t>
                        </m:r>
                      </m:num>
                      <m:den>
                        <m:r>
                          <m:rPr>
                            <m:sty m:val="p"/>
                          </m:rPr>
                          <a:rPr kumimoji="0" lang="en-US" sz="2000" b="0" i="0" u="none" strike="noStrike" kern="1200" cap="none" spc="0" normalizeH="0" noProof="0" smtClean="0">
                            <a:ln>
                              <a:noFill/>
                            </a:ln>
                            <a:solidFill>
                              <a:prstClr val="black"/>
                            </a:solidFill>
                            <a:effectLst/>
                            <a:uLnTx/>
                            <a:uFillTx/>
                            <a:latin typeface="Cambria Math" panose="02040503050406030204" pitchFamily="18" charset="0"/>
                            <a:cs typeface="Times New Roman" panose="02020603050405020304" pitchFamily="18" charset="0"/>
                          </a:rPr>
                          <m:t>s</m:t>
                        </m:r>
                      </m:den>
                    </m:f>
                  </m:oMath>
                </a14:m>
                <a:endParaRPr kumimoji="0" lang="en-US"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Total Time: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200 days</a:t>
                </a: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𝐶</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3</m:t>
                        </m:r>
                      </m:sub>
                    </m:sSub>
                  </m:oMath>
                </a14:m>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 = 9.52 </a:t>
                </a:r>
                <a14:m>
                  <m:oMath xmlns:m="http://schemas.openxmlformats.org/officeDocument/2006/math">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km</m:t>
                            </m:r>
                          </m:e>
                          <m:sup>
                            <m: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num>
                      <m:den>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s</m:t>
                            </m:r>
                          </m:e>
                          <m:sup>
                            <m: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den>
                    </m:f>
                  </m:oMath>
                </a14:m>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 </a:t>
                </a:r>
              </a:p>
              <a:p>
                <a:pPr algn="ctr">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Transfer Time: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200 days</a:t>
                </a:r>
              </a:p>
              <a:p>
                <a:pPr algn="ctr" rtl="0" fontAlgn="base"/>
                <a:r>
                  <a:rPr lang="en-US" sz="2000" b="1" i="0" u="none" strike="noStrike">
                    <a:solidFill>
                      <a:srgbClr val="000000"/>
                    </a:solidFill>
                    <a:effectLst/>
                    <a:latin typeface="Times New Roman" panose="02020603050405020304" pitchFamily="18" charset="0"/>
                    <a:cs typeface="Times New Roman" panose="02020603050405020304" pitchFamily="18" charset="0"/>
                  </a:rPr>
                  <a:t>Earth Departure</a:t>
                </a:r>
              </a:p>
              <a:p>
                <a:pPr algn="ctr"/>
                <a:r>
                  <a:rPr lang="en-US" sz="2000" b="0" i="0">
                    <a:solidFill>
                      <a:srgbClr val="000000"/>
                    </a:solidFill>
                    <a:effectLst/>
                    <a:latin typeface="Times New Roman" panose="02020603050405020304" pitchFamily="18" charset="0"/>
                    <a:cs typeface="Times New Roman" panose="02020603050405020304" pitchFamily="18" charset="0"/>
                  </a:rPr>
                  <a:t>July 1st, 2035</a:t>
                </a:r>
                <a:endParaRPr lang="en-US" sz="2000">
                  <a:solidFill>
                    <a:srgbClr val="000000"/>
                  </a:solidFill>
                  <a:latin typeface="Times New Roman" panose="02020603050405020304" pitchFamily="18" charset="0"/>
                  <a:cs typeface="Times New Roman" panose="02020603050405020304" pitchFamily="18" charset="0"/>
                </a:endParaRPr>
              </a:p>
              <a:p>
                <a:pPr algn="ctr" rtl="0" fontAlgn="base"/>
                <a:r>
                  <a:rPr lang="en-US" sz="2000" b="1" i="0" u="none" strike="noStrike">
                    <a:solidFill>
                      <a:srgbClr val="000000"/>
                    </a:solidFill>
                    <a:effectLst/>
                    <a:latin typeface="Times New Roman" panose="02020603050405020304" pitchFamily="18" charset="0"/>
                    <a:cs typeface="Times New Roman" panose="02020603050405020304" pitchFamily="18" charset="0"/>
                  </a:rPr>
                  <a:t>Venus Arrival</a:t>
                </a:r>
                <a:endParaRPr lang="en-US" sz="2000" i="0" u="none" strike="noStrike">
                  <a:solidFill>
                    <a:srgbClr val="000000"/>
                  </a:solidFill>
                  <a:effectLst/>
                  <a:latin typeface="Times New Roman" panose="02020603050405020304" pitchFamily="18" charset="0"/>
                  <a:cs typeface="Times New Roman" panose="02020603050405020304" pitchFamily="18" charset="0"/>
                </a:endParaRPr>
              </a:p>
              <a:p>
                <a:pPr algn="ctr" rtl="0" fontAlgn="base"/>
                <a:r>
                  <a:rPr lang="en-US" sz="2000" b="0" i="0">
                    <a:solidFill>
                      <a:srgbClr val="000000"/>
                    </a:solidFill>
                    <a:effectLst/>
                    <a:latin typeface="Times New Roman" panose="02020603050405020304" pitchFamily="18" charset="0"/>
                    <a:cs typeface="Times New Roman" panose="02020603050405020304" pitchFamily="18" charset="0"/>
                  </a:rPr>
                  <a:t>January 17th, 2036</a:t>
                </a: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E053246D-8B44-AE2C-BFA5-213BA2DD6A47}"/>
                  </a:ext>
                </a:extLst>
              </p:cNvPr>
              <p:cNvSpPr txBox="1">
                <a:spLocks noRot="1" noChangeAspect="1" noMove="1" noResize="1" noEditPoints="1" noAdjustHandles="1" noChangeArrowheads="1" noChangeShapeType="1" noTextEdit="1"/>
              </p:cNvSpPr>
              <p:nvPr/>
            </p:nvSpPr>
            <p:spPr>
              <a:xfrm>
                <a:off x="9109536" y="1159701"/>
                <a:ext cx="3078727" cy="3629904"/>
              </a:xfrm>
              <a:prstGeom prst="rect">
                <a:avLst/>
              </a:prstGeom>
              <a:blipFill>
                <a:blip r:embed="rId5"/>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6E1142E-5F22-DBAA-73AB-32A43D8B6B0B}"/>
              </a:ext>
            </a:extLst>
          </p:cNvPr>
          <p:cNvSpPr/>
          <p:nvPr/>
        </p:nvSpPr>
        <p:spPr>
          <a:xfrm>
            <a:off x="9328776" y="1217593"/>
            <a:ext cx="2696198" cy="323003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DC62B59-E4FA-2E1F-DB5A-A2BB57CC723F}"/>
              </a:ext>
            </a:extLst>
          </p:cNvPr>
          <p:cNvSpPr txBox="1"/>
          <p:nvPr/>
        </p:nvSpPr>
        <p:spPr>
          <a:xfrm>
            <a:off x="9274921" y="5423927"/>
            <a:ext cx="307963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 </a:t>
            </a:r>
            <a:r>
              <a:rPr kumimoji="0" lang="en-US" sz="2000" b="1" i="0" u="none"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t>*</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Spacecraft enters Venusian atmosphere</a:t>
            </a:r>
          </a:p>
        </p:txBody>
      </p:sp>
      <p:sp>
        <p:nvSpPr>
          <p:cNvPr id="11" name="TextBox 10">
            <a:extLst>
              <a:ext uri="{FF2B5EF4-FFF2-40B4-BE49-F238E27FC236}">
                <a16:creationId xmlns:a16="http://schemas.microsoft.com/office/drawing/2014/main" id="{B9785E40-9A01-5221-D811-AA9B675B6CD7}"/>
              </a:ext>
            </a:extLst>
          </p:cNvPr>
          <p:cNvSpPr txBox="1"/>
          <p:nvPr/>
        </p:nvSpPr>
        <p:spPr>
          <a:xfrm>
            <a:off x="1953555" y="4959323"/>
            <a:ext cx="1916777" cy="1015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a:ea typeface="+mn-ea"/>
                <a:cs typeface="Times New Roman"/>
              </a:rPr>
              <a:t>(3) </a:t>
            </a:r>
            <a:r>
              <a:rPr lang="en-US" sz="2000">
                <a:solidFill>
                  <a:prstClr val="black"/>
                </a:solidFill>
                <a:latin typeface="Times New Roman"/>
                <a:cs typeface="Times New Roman"/>
              </a:rPr>
              <a:t>Spacecraft</a:t>
            </a:r>
            <a:r>
              <a:rPr kumimoji="0" lang="en-US" sz="2000" b="0" i="0" u="none" strike="noStrike" kern="1200" cap="none" spc="0" normalizeH="0" baseline="0" noProof="0">
                <a:ln>
                  <a:noFill/>
                </a:ln>
                <a:solidFill>
                  <a:prstClr val="black"/>
                </a:solidFill>
                <a:effectLst/>
                <a:uLnTx/>
                <a:uFillTx/>
                <a:latin typeface="Times New Roman"/>
                <a:ea typeface="+mn-ea"/>
                <a:cs typeface="Times New Roman"/>
              </a:rPr>
              <a:t> detaches from upper stage</a:t>
            </a: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 name="TextBox 11">
            <a:extLst>
              <a:ext uri="{FF2B5EF4-FFF2-40B4-BE49-F238E27FC236}">
                <a16:creationId xmlns:a16="http://schemas.microsoft.com/office/drawing/2014/main" id="{277B5F21-06C5-76CA-F488-A84C8B090900}"/>
              </a:ext>
            </a:extLst>
          </p:cNvPr>
          <p:cNvSpPr txBox="1"/>
          <p:nvPr/>
        </p:nvSpPr>
        <p:spPr>
          <a:xfrm>
            <a:off x="4352833" y="5191516"/>
            <a:ext cx="21293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(4)</a:t>
            </a:r>
            <a:r>
              <a:rPr lang="en-US" sz="2000" b="1">
                <a:solidFill>
                  <a:srgbClr val="0070C0"/>
                </a:solidFill>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a:t>
            </a:r>
            <a:r>
              <a:rPr lang="en-US" sz="2000">
                <a:solidFill>
                  <a:prstClr val="black"/>
                </a:solidFill>
                <a:latin typeface="Times New Roman" panose="02020603050405020304" pitchFamily="18" charset="0"/>
                <a:cs typeface="Times New Roman" panose="02020603050405020304" pitchFamily="18" charset="0"/>
              </a:rPr>
              <a:t>M</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id-course correction</a:t>
            </a:r>
          </a:p>
        </p:txBody>
      </p:sp>
      <p:sp>
        <p:nvSpPr>
          <p:cNvPr id="13" name="TextBox 12">
            <a:extLst>
              <a:ext uri="{FF2B5EF4-FFF2-40B4-BE49-F238E27FC236}">
                <a16:creationId xmlns:a16="http://schemas.microsoft.com/office/drawing/2014/main" id="{134764B3-9456-4494-A498-72EB81E5271C}"/>
              </a:ext>
            </a:extLst>
          </p:cNvPr>
          <p:cNvSpPr txBox="1"/>
          <p:nvPr/>
        </p:nvSpPr>
        <p:spPr>
          <a:xfrm>
            <a:off x="-114300" y="2124412"/>
            <a:ext cx="191415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(2)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Trans-Venus injection burn</a:t>
            </a:r>
          </a:p>
        </p:txBody>
      </p:sp>
      <p:sp>
        <p:nvSpPr>
          <p:cNvPr id="14" name="TextBox 13">
            <a:extLst>
              <a:ext uri="{FF2B5EF4-FFF2-40B4-BE49-F238E27FC236}">
                <a16:creationId xmlns:a16="http://schemas.microsoft.com/office/drawing/2014/main" id="{EA771784-CB74-3B2F-D80B-65AF68CA5BA8}"/>
              </a:ext>
            </a:extLst>
          </p:cNvPr>
          <p:cNvSpPr txBox="1"/>
          <p:nvPr/>
        </p:nvSpPr>
        <p:spPr>
          <a:xfrm>
            <a:off x="1121860" y="1679468"/>
            <a:ext cx="30787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(1)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Upper stage and orbiter</a:t>
            </a:r>
          </a:p>
        </p:txBody>
      </p:sp>
      <p:sp>
        <p:nvSpPr>
          <p:cNvPr id="10" name="TextBox 9">
            <a:extLst>
              <a:ext uri="{FF2B5EF4-FFF2-40B4-BE49-F238E27FC236}">
                <a16:creationId xmlns:a16="http://schemas.microsoft.com/office/drawing/2014/main" id="{00774823-4A61-6BA5-373D-706EC0109F65}"/>
              </a:ext>
            </a:extLst>
          </p:cNvPr>
          <p:cNvSpPr txBox="1"/>
          <p:nvPr/>
        </p:nvSpPr>
        <p:spPr>
          <a:xfrm>
            <a:off x="-22860" y="5942519"/>
            <a:ext cx="5313680"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*Affects design of attitude control system</a:t>
            </a:r>
            <a:endParaRPr lang="en-US" sz="2000">
              <a:latin typeface="Times New Roman" panose="02020603050405020304" pitchFamily="18" charset="0"/>
              <a:cs typeface="Times New Roman" panose="02020603050405020304" pitchFamily="18" charset="0"/>
            </a:endParaRPr>
          </a:p>
        </p:txBody>
      </p:sp>
      <p:sp>
        <p:nvSpPr>
          <p:cNvPr id="16" name="Slide Number Placeholder 3">
            <a:extLst>
              <a:ext uri="{FF2B5EF4-FFF2-40B4-BE49-F238E27FC236}">
                <a16:creationId xmlns:a16="http://schemas.microsoft.com/office/drawing/2014/main" id="{0BD4B456-7FB5-C8C6-B771-E7208BC0B223}"/>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Francisco </a:t>
            </a:r>
            <a:r>
              <a:rPr lang="en-US" b="1" err="1"/>
              <a:t>Sanudo</a:t>
            </a:r>
            <a:endParaRPr lang="en-US" b="1"/>
          </a:p>
        </p:txBody>
      </p:sp>
      <p:pic>
        <p:nvPicPr>
          <p:cNvPr id="18" name="Picture 17" descr="A silver object with a logo on it&#10;&#10;Description automatically generated">
            <a:extLst>
              <a:ext uri="{FF2B5EF4-FFF2-40B4-BE49-F238E27FC236}">
                <a16:creationId xmlns:a16="http://schemas.microsoft.com/office/drawing/2014/main" id="{71185399-6831-4AC6-3903-9B670CC0D0FB}"/>
              </a:ext>
            </a:extLst>
          </p:cNvPr>
          <p:cNvPicPr>
            <a:picLocks noChangeAspect="1"/>
          </p:cNvPicPr>
          <p:nvPr/>
        </p:nvPicPr>
        <p:blipFill>
          <a:blip r:embed="rId6"/>
          <a:stretch>
            <a:fillRect/>
          </a:stretch>
        </p:blipFill>
        <p:spPr>
          <a:xfrm rot="903065">
            <a:off x="298656" y="3689979"/>
            <a:ext cx="396561" cy="345456"/>
          </a:xfrm>
          <a:prstGeom prst="rect">
            <a:avLst/>
          </a:prstGeom>
        </p:spPr>
      </p:pic>
      <p:pic>
        <p:nvPicPr>
          <p:cNvPr id="24" name="Picture 23" descr="A silver object with a logo on it&#10;&#10;Description automatically generated">
            <a:extLst>
              <a:ext uri="{FF2B5EF4-FFF2-40B4-BE49-F238E27FC236}">
                <a16:creationId xmlns:a16="http://schemas.microsoft.com/office/drawing/2014/main" id="{1365FF43-2019-543E-ED8A-5301C142B8B6}"/>
              </a:ext>
            </a:extLst>
          </p:cNvPr>
          <p:cNvPicPr>
            <a:picLocks noChangeAspect="1"/>
          </p:cNvPicPr>
          <p:nvPr/>
        </p:nvPicPr>
        <p:blipFill>
          <a:blip r:embed="rId6"/>
          <a:stretch>
            <a:fillRect/>
          </a:stretch>
        </p:blipFill>
        <p:spPr>
          <a:xfrm rot="4963498">
            <a:off x="3268705" y="4438007"/>
            <a:ext cx="396561" cy="345456"/>
          </a:xfrm>
          <a:prstGeom prst="rect">
            <a:avLst/>
          </a:prstGeom>
        </p:spPr>
      </p:pic>
      <p:pic>
        <p:nvPicPr>
          <p:cNvPr id="25" name="Picture 24" descr="A silver object with a logo on it&#10;&#10;Description automatically generated">
            <a:extLst>
              <a:ext uri="{FF2B5EF4-FFF2-40B4-BE49-F238E27FC236}">
                <a16:creationId xmlns:a16="http://schemas.microsoft.com/office/drawing/2014/main" id="{71F05405-55F1-BFD7-0A1E-DF89388825B9}"/>
              </a:ext>
            </a:extLst>
          </p:cNvPr>
          <p:cNvPicPr>
            <a:picLocks noChangeAspect="1"/>
          </p:cNvPicPr>
          <p:nvPr/>
        </p:nvPicPr>
        <p:blipFill>
          <a:blip r:embed="rId6"/>
          <a:stretch>
            <a:fillRect/>
          </a:stretch>
        </p:blipFill>
        <p:spPr>
          <a:xfrm rot="4963498">
            <a:off x="5434143" y="4677474"/>
            <a:ext cx="396561" cy="345456"/>
          </a:xfrm>
          <a:prstGeom prst="rect">
            <a:avLst/>
          </a:prstGeom>
        </p:spPr>
      </p:pic>
      <p:pic>
        <p:nvPicPr>
          <p:cNvPr id="26" name="Picture 25" descr="A silver object with a logo on it&#10;&#10;Description automatically generated">
            <a:extLst>
              <a:ext uri="{FF2B5EF4-FFF2-40B4-BE49-F238E27FC236}">
                <a16:creationId xmlns:a16="http://schemas.microsoft.com/office/drawing/2014/main" id="{0BC51D13-43F3-3D77-75C2-2E7A0CC5C734}"/>
              </a:ext>
            </a:extLst>
          </p:cNvPr>
          <p:cNvPicPr>
            <a:picLocks noChangeAspect="1"/>
          </p:cNvPicPr>
          <p:nvPr/>
        </p:nvPicPr>
        <p:blipFill>
          <a:blip r:embed="rId6"/>
          <a:stretch>
            <a:fillRect/>
          </a:stretch>
        </p:blipFill>
        <p:spPr>
          <a:xfrm rot="3944577">
            <a:off x="10217268" y="5157221"/>
            <a:ext cx="396561" cy="345456"/>
          </a:xfrm>
          <a:prstGeom prst="rect">
            <a:avLst/>
          </a:prstGeom>
        </p:spPr>
      </p:pic>
      <p:pic>
        <p:nvPicPr>
          <p:cNvPr id="29" name="Picture 28" descr="A white can with a flag on it&#10;&#10;Description automatically generated">
            <a:extLst>
              <a:ext uri="{FF2B5EF4-FFF2-40B4-BE49-F238E27FC236}">
                <a16:creationId xmlns:a16="http://schemas.microsoft.com/office/drawing/2014/main" id="{826FBC8E-167D-D353-F4C7-2016B854FD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439650">
            <a:off x="3423251" y="2594210"/>
            <a:ext cx="166025" cy="1227982"/>
          </a:xfrm>
          <a:prstGeom prst="rect">
            <a:avLst/>
          </a:prstGeom>
        </p:spPr>
      </p:pic>
    </p:spTree>
    <p:extLst>
      <p:ext uri="{BB962C8B-B14F-4D97-AF65-F5344CB8AC3E}">
        <p14:creationId xmlns:p14="http://schemas.microsoft.com/office/powerpoint/2010/main" val="4106176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ACD3-96EC-A0CA-9145-EE52DA39B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9AE1E-E720-4D3F-2744-262CB44B99C0}"/>
              </a:ext>
            </a:extLst>
          </p:cNvPr>
          <p:cNvSpPr>
            <a:spLocks noGrp="1"/>
          </p:cNvSpPr>
          <p:nvPr>
            <p:ph type="title"/>
          </p:nvPr>
        </p:nvSpPr>
        <p:spPr/>
        <p:txBody>
          <a:bodyPr/>
          <a:lstStyle/>
          <a:p>
            <a:r>
              <a:rPr lang="en-US"/>
              <a:t>Porkchop Plots (Spacecraft)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D5493C-6CD3-B1A6-E4A5-C94A958E409E}"/>
                  </a:ext>
                </a:extLst>
              </p:cNvPr>
              <p:cNvSpPr>
                <a:spLocks noGrp="1"/>
              </p:cNvSpPr>
              <p:nvPr>
                <p:ph idx="1"/>
              </p:nvPr>
            </p:nvSpPr>
            <p:spPr/>
            <p:txBody>
              <a:bodyPr/>
              <a:lstStyle/>
              <a:p>
                <a:r>
                  <a:rPr lang="en-US" b="1" i="0">
                    <a:solidFill>
                      <a:srgbClr val="000000"/>
                    </a:solidFill>
                    <a:effectLst/>
                  </a:rPr>
                  <a:t>Departure Date :</a:t>
                </a:r>
                <a:r>
                  <a:rPr lang="en-US" b="0" i="0">
                    <a:solidFill>
                      <a:srgbClr val="000000"/>
                    </a:solidFill>
                    <a:effectLst/>
                  </a:rPr>
                  <a:t> July 1st, 2035 </a:t>
                </a:r>
              </a:p>
              <a:p>
                <a:r>
                  <a:rPr lang="en-US" b="1" i="0">
                    <a:solidFill>
                      <a:srgbClr val="000000"/>
                    </a:solidFill>
                    <a:effectLst/>
                  </a:rPr>
                  <a:t>Arrival Date:</a:t>
                </a:r>
                <a:r>
                  <a:rPr lang="en-US" b="0" i="0">
                    <a:solidFill>
                      <a:srgbClr val="000000"/>
                    </a:solidFill>
                    <a:effectLst/>
                  </a:rPr>
                  <a:t> January 17th, 2036 </a:t>
                </a:r>
              </a:p>
              <a:p>
                <a:r>
                  <a:rPr lang="en-US" b="1" i="0">
                    <a:solidFill>
                      <a:srgbClr val="000000"/>
                    </a:solidFill>
                    <a:effectLst/>
                  </a:rPr>
                  <a:t>Transfer Time:</a:t>
                </a:r>
                <a:r>
                  <a:rPr lang="en-US" b="0" i="0">
                    <a:solidFill>
                      <a:srgbClr val="000000"/>
                    </a:solidFill>
                    <a:effectLst/>
                  </a:rPr>
                  <a:t> 200 [days] </a:t>
                </a:r>
              </a:p>
              <a:p>
                <a:r>
                  <a:rPr lang="en-US" b="1" i="0">
                    <a:solidFill>
                      <a:srgbClr val="000000"/>
                    </a:solidFill>
                    <a:effectLst/>
                  </a:rPr>
                  <a:t>Departure C3:</a:t>
                </a:r>
                <a:r>
                  <a:rPr lang="en-US" b="0" i="0">
                    <a:solidFill>
                      <a:srgbClr val="000000"/>
                    </a:solidFill>
                    <a:effectLst/>
                  </a:rPr>
                  <a:t> 9.53 [km</a:t>
                </a:r>
                <a:r>
                  <a:rPr lang="en-US" b="0" i="0" baseline="30000">
                    <a:solidFill>
                      <a:srgbClr val="000000"/>
                    </a:solidFill>
                    <a:effectLst/>
                  </a:rPr>
                  <a:t>2</a:t>
                </a:r>
                <a:r>
                  <a:rPr lang="en-US" b="0" i="0">
                    <a:solidFill>
                      <a:srgbClr val="000000"/>
                    </a:solidFill>
                    <a:effectLst/>
                  </a:rPr>
                  <a:t>/s</a:t>
                </a:r>
                <a:r>
                  <a:rPr lang="en-US" b="0" i="0" baseline="30000">
                    <a:solidFill>
                      <a:srgbClr val="000000"/>
                    </a:solidFill>
                    <a:effectLst/>
                  </a:rPr>
                  <a:t>2</a:t>
                </a:r>
                <a:r>
                  <a:rPr lang="en-US" b="0" i="0">
                    <a:solidFill>
                      <a:srgbClr val="000000"/>
                    </a:solidFill>
                    <a:effectLst/>
                  </a:rPr>
                  <a:t>] </a:t>
                </a:r>
              </a:p>
              <a:p>
                <a:r>
                  <a:rPr lang="en-US" b="1" i="0">
                    <a:solidFill>
                      <a:srgbClr val="000000"/>
                    </a:solidFill>
                    <a:effectLst/>
                  </a:rPr>
                  <a:t>Arrival </a:t>
                </a:r>
                <a14:m>
                  <m:oMath xmlns:m="http://schemas.openxmlformats.org/officeDocument/2006/math">
                    <m:sSub>
                      <m:sSubPr>
                        <m:ctrlPr>
                          <a:rPr lang="en-US" b="1" i="1" smtClean="0">
                            <a:solidFill>
                              <a:srgbClr val="000000"/>
                            </a:solidFill>
                            <a:effectLst/>
                            <a:latin typeface="Cambria Math" panose="02040503050406030204" pitchFamily="18" charset="0"/>
                          </a:rPr>
                        </m:ctrlPr>
                      </m:sSubPr>
                      <m:e>
                        <m:r>
                          <a:rPr lang="en-US" b="1" i="1" smtClean="0">
                            <a:solidFill>
                              <a:srgbClr val="000000"/>
                            </a:solidFill>
                            <a:effectLst/>
                            <a:latin typeface="Cambria Math" panose="02040503050406030204" pitchFamily="18" charset="0"/>
                          </a:rPr>
                          <m:t>𝒗</m:t>
                        </m:r>
                      </m:e>
                      <m:sub>
                        <m:r>
                          <a:rPr lang="en-US" b="1" i="1" smtClean="0">
                            <a:solidFill>
                              <a:srgbClr val="000000"/>
                            </a:solidFill>
                            <a:effectLst/>
                            <a:latin typeface="Cambria Math" panose="02040503050406030204" pitchFamily="18" charset="0"/>
                            <a:ea typeface="Cambria Math" panose="02040503050406030204" pitchFamily="18" charset="0"/>
                          </a:rPr>
                          <m:t>∞</m:t>
                        </m:r>
                      </m:sub>
                    </m:sSub>
                  </m:oMath>
                </a14:m>
                <a:r>
                  <a:rPr lang="en-US" b="1" i="0">
                    <a:solidFill>
                      <a:srgbClr val="000000"/>
                    </a:solidFill>
                    <a:effectLst/>
                  </a:rPr>
                  <a:t>:</a:t>
                </a:r>
                <a:r>
                  <a:rPr lang="en-US" b="0" i="0">
                    <a:solidFill>
                      <a:srgbClr val="000000"/>
                    </a:solidFill>
                    <a:effectLst/>
                  </a:rPr>
                  <a:t> 2.50 [km/s] </a:t>
                </a:r>
              </a:p>
              <a:p>
                <a:r>
                  <a:rPr lang="en-US" b="1" i="0">
                    <a:solidFill>
                      <a:srgbClr val="000000"/>
                    </a:solidFill>
                    <a:effectLst/>
                  </a:rPr>
                  <a:t>Capture DV:</a:t>
                </a:r>
                <a:r>
                  <a:rPr lang="en-US" b="0" i="0">
                    <a:solidFill>
                      <a:srgbClr val="000000"/>
                    </a:solidFill>
                    <a:effectLst/>
                  </a:rPr>
                  <a:t> 3.29 km/s (Calculated) </a:t>
                </a:r>
              </a:p>
              <a:p>
                <a:r>
                  <a:rPr lang="en-US" b="1" i="0">
                    <a:solidFill>
                      <a:srgbClr val="000000"/>
                    </a:solidFill>
                    <a:effectLst/>
                  </a:rPr>
                  <a:t>Useful Spacecraft Mass:</a:t>
                </a:r>
                <a:r>
                  <a:rPr lang="en-US" b="0" i="0">
                    <a:solidFill>
                      <a:srgbClr val="000000"/>
                    </a:solidFill>
                    <a:effectLst/>
                  </a:rPr>
                  <a:t> 9,205 [kg]</a:t>
                </a:r>
                <a:endParaRPr lang="en-US"/>
              </a:p>
            </p:txBody>
          </p:sp>
        </mc:Choice>
        <mc:Fallback xmlns="">
          <p:sp>
            <p:nvSpPr>
              <p:cNvPr id="3" name="Content Placeholder 2">
                <a:extLst>
                  <a:ext uri="{FF2B5EF4-FFF2-40B4-BE49-F238E27FC236}">
                    <a16:creationId xmlns:a16="http://schemas.microsoft.com/office/drawing/2014/main" id="{17D5493C-6CD3-B1A6-E4A5-C94A958E409E}"/>
                  </a:ext>
                </a:extLst>
              </p:cNvPr>
              <p:cNvSpPr>
                <a:spLocks noGrp="1" noRot="1" noChangeAspect="1" noMove="1" noResize="1" noEditPoints="1" noAdjustHandles="1" noChangeArrowheads="1" noChangeShapeType="1" noTextEdit="1"/>
              </p:cNvSpPr>
              <p:nvPr>
                <p:ph idx="1"/>
              </p:nvPr>
            </p:nvSpPr>
            <p:spPr>
              <a:blipFill>
                <a:blip r:embed="rId3"/>
                <a:stretch>
                  <a:fillRect l="-606"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9ACA844-2235-83C0-1883-067A7016256D}"/>
              </a:ext>
            </a:extLst>
          </p:cNvPr>
          <p:cNvSpPr>
            <a:spLocks noGrp="1"/>
          </p:cNvSpPr>
          <p:nvPr>
            <p:ph type="sldNum" sz="quarter" idx="12"/>
          </p:nvPr>
        </p:nvSpPr>
        <p:spPr/>
        <p:txBody>
          <a:bodyPr/>
          <a:lstStyle/>
          <a:p>
            <a:fld id="{629637A9-119A-49DA-BD12-AAC58B377D80}" type="slidenum">
              <a:rPr lang="en-US" smtClean="0"/>
              <a:pPr/>
              <a:t>19</a:t>
            </a:fld>
            <a:endParaRPr lang="en-US"/>
          </a:p>
        </p:txBody>
      </p:sp>
      <p:pic>
        <p:nvPicPr>
          <p:cNvPr id="1028" name="Picture 4">
            <a:extLst>
              <a:ext uri="{FF2B5EF4-FFF2-40B4-BE49-F238E27FC236}">
                <a16:creationId xmlns:a16="http://schemas.microsoft.com/office/drawing/2014/main" id="{0EF72A73-E7E4-88AA-3676-C91718094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478" y="1184804"/>
            <a:ext cx="5984521" cy="4488391"/>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A5CCCC61-09DE-36A5-9630-AC6124561EFB}"/>
              </a:ext>
            </a:extLst>
          </p:cNvPr>
          <p:cNvSpPr/>
          <p:nvPr/>
        </p:nvSpPr>
        <p:spPr>
          <a:xfrm>
            <a:off x="7248525" y="3789382"/>
            <a:ext cx="419100" cy="4191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DBA3C6F-3E60-B5AB-2712-8D936FD6AC26}"/>
              </a:ext>
            </a:extLst>
          </p:cNvPr>
          <p:cNvSpPr/>
          <p:nvPr/>
        </p:nvSpPr>
        <p:spPr>
          <a:xfrm>
            <a:off x="9900458" y="3817957"/>
            <a:ext cx="419100" cy="4191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7250F76D-D935-12F0-2562-10B8DC46B819}"/>
              </a:ext>
            </a:extLst>
          </p:cNvPr>
          <p:cNvSpPr/>
          <p:nvPr/>
        </p:nvSpPr>
        <p:spPr>
          <a:xfrm>
            <a:off x="155121" y="5895974"/>
            <a:ext cx="419100" cy="4191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E16731-AA75-76CD-6AA9-FBCF259FF217}"/>
              </a:ext>
            </a:extLst>
          </p:cNvPr>
          <p:cNvSpPr txBox="1"/>
          <p:nvPr/>
        </p:nvSpPr>
        <p:spPr>
          <a:xfrm>
            <a:off x="574221" y="5931687"/>
            <a:ext cx="7293600"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Optimal departure and arrival dates</a:t>
            </a:r>
          </a:p>
        </p:txBody>
      </p:sp>
      <p:sp>
        <p:nvSpPr>
          <p:cNvPr id="9" name="Slide Number Placeholder 3">
            <a:extLst>
              <a:ext uri="{FF2B5EF4-FFF2-40B4-BE49-F238E27FC236}">
                <a16:creationId xmlns:a16="http://schemas.microsoft.com/office/drawing/2014/main" id="{8818BF5C-FB61-6692-5955-68DCF92499C1}"/>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Francisco </a:t>
            </a:r>
            <a:r>
              <a:rPr lang="en-US" b="1" err="1"/>
              <a:t>Sanudo</a:t>
            </a:r>
            <a:endParaRPr lang="en-US" b="1"/>
          </a:p>
        </p:txBody>
      </p:sp>
    </p:spTree>
    <p:extLst>
      <p:ext uri="{BB962C8B-B14F-4D97-AF65-F5344CB8AC3E}">
        <p14:creationId xmlns:p14="http://schemas.microsoft.com/office/powerpoint/2010/main" val="1924789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77857-EF29-22B3-B301-9E52B17B191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8E81F3B-5434-0D38-6BF3-16E48B4C4002}"/>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95" name="Picture 94" descr="A logo of a planet&#10;&#10;Description automatically generated">
            <a:extLst>
              <a:ext uri="{FF2B5EF4-FFF2-40B4-BE49-F238E27FC236}">
                <a16:creationId xmlns:a16="http://schemas.microsoft.com/office/drawing/2014/main" id="{D151D0CE-B32C-3336-DA80-DD9306620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27" y="-107608"/>
            <a:ext cx="1309985" cy="1309985"/>
          </a:xfrm>
          <a:prstGeom prst="rect">
            <a:avLst/>
          </a:prstGeom>
        </p:spPr>
      </p:pic>
      <p:sp>
        <p:nvSpPr>
          <p:cNvPr id="10" name="Slide Number Placeholder 3">
            <a:extLst>
              <a:ext uri="{FF2B5EF4-FFF2-40B4-BE49-F238E27FC236}">
                <a16:creationId xmlns:a16="http://schemas.microsoft.com/office/drawing/2014/main" id="{A34054BB-ABDE-A31C-7172-550123698346}"/>
              </a:ext>
            </a:extLst>
          </p:cNvPr>
          <p:cNvSpPr txBox="1">
            <a:spLocks/>
          </p:cNvSpPr>
          <p:nvPr/>
        </p:nvSpPr>
        <p:spPr>
          <a:xfrm>
            <a:off x="9900458" y="6459785"/>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29637A9-119A-49DA-BD12-AAC58B377D80}" type="slidenum">
              <a:rPr lang="en-US" b="1" smtClean="0"/>
              <a:pPr/>
              <a:t>2</a:t>
            </a:fld>
            <a:endParaRPr lang="en-US" b="1"/>
          </a:p>
        </p:txBody>
      </p:sp>
      <p:sp>
        <p:nvSpPr>
          <p:cNvPr id="11" name="Slide Number Placeholder 10">
            <a:extLst>
              <a:ext uri="{FF2B5EF4-FFF2-40B4-BE49-F238E27FC236}">
                <a16:creationId xmlns:a16="http://schemas.microsoft.com/office/drawing/2014/main" id="{3367B1AA-BE8C-71DF-2390-6A1684041143}"/>
              </a:ext>
            </a:extLst>
          </p:cNvPr>
          <p:cNvSpPr>
            <a:spLocks noGrp="1"/>
          </p:cNvSpPr>
          <p:nvPr>
            <p:ph type="sldNum" sz="quarter" idx="12"/>
          </p:nvPr>
        </p:nvSpPr>
        <p:spPr/>
        <p:txBody>
          <a:bodyPr/>
          <a:lstStyle/>
          <a:p>
            <a:fld id="{4FAB73BC-B049-4115-A692-8D63A059BFB8}" type="slidenum">
              <a:rPr lang="en-US" dirty="0"/>
              <a:pPr/>
              <a:t>2</a:t>
            </a:fld>
            <a:endParaRPr lang="en-US"/>
          </a:p>
        </p:txBody>
      </p:sp>
      <p:graphicFrame>
        <p:nvGraphicFramePr>
          <p:cNvPr id="15" name="Diagram 14">
            <a:extLst>
              <a:ext uri="{FF2B5EF4-FFF2-40B4-BE49-F238E27FC236}">
                <a16:creationId xmlns:a16="http://schemas.microsoft.com/office/drawing/2014/main" id="{D8431A2A-CE51-BEA7-D535-944907FEB9CB}"/>
              </a:ext>
            </a:extLst>
          </p:cNvPr>
          <p:cNvGraphicFramePr/>
          <p:nvPr>
            <p:extLst>
              <p:ext uri="{D42A27DB-BD31-4B8C-83A1-F6EECF244321}">
                <p14:modId xmlns:p14="http://schemas.microsoft.com/office/powerpoint/2010/main" val="251941468"/>
              </p:ext>
            </p:extLst>
          </p:nvPr>
        </p:nvGraphicFramePr>
        <p:xfrm>
          <a:off x="929155" y="74575"/>
          <a:ext cx="10722359" cy="62471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person smiling for a selfie&#10;&#10;Description automatically generated">
            <a:extLst>
              <a:ext uri="{FF2B5EF4-FFF2-40B4-BE49-F238E27FC236}">
                <a16:creationId xmlns:a16="http://schemas.microsoft.com/office/drawing/2014/main" id="{B24AAB61-A805-0483-430E-8FA46FE7C95D}"/>
              </a:ext>
            </a:extLst>
          </p:cNvPr>
          <p:cNvPicPr>
            <a:picLocks noChangeAspect="1"/>
          </p:cNvPicPr>
          <p:nvPr/>
        </p:nvPicPr>
        <p:blipFill rotWithShape="1">
          <a:blip r:embed="rId9">
            <a:extLst>
              <a:ext uri="{28A0092B-C50C-407E-A947-70E740481C1C}">
                <a14:useLocalDpi xmlns:a14="http://schemas.microsoft.com/office/drawing/2010/main" val="0"/>
              </a:ext>
            </a:extLst>
          </a:blip>
          <a:srcRect r="14820"/>
          <a:stretch/>
        </p:blipFill>
        <p:spPr>
          <a:xfrm rot="5400000">
            <a:off x="1114509" y="2565657"/>
            <a:ext cx="659343" cy="6280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Content Placeholder 8">
            <a:extLst>
              <a:ext uri="{FF2B5EF4-FFF2-40B4-BE49-F238E27FC236}">
                <a16:creationId xmlns:a16="http://schemas.microsoft.com/office/drawing/2014/main" id="{E36E78F3-29E1-1A24-BC2E-385084D76621}"/>
              </a:ext>
            </a:extLst>
          </p:cNvPr>
          <p:cNvPicPr>
            <a:picLocks noChangeAspect="1"/>
          </p:cNvPicPr>
          <p:nvPr/>
        </p:nvPicPr>
        <p:blipFill>
          <a:blip r:embed="rId10">
            <a:extLst>
              <a:ext uri="{28A0092B-C50C-407E-A947-70E740481C1C}">
                <a14:useLocalDpi xmlns:a14="http://schemas.microsoft.com/office/drawing/2010/main" val="0"/>
              </a:ext>
            </a:extLst>
          </a:blip>
          <a:srcRect t="17455" b="17455"/>
          <a:stretch/>
        </p:blipFill>
        <p:spPr>
          <a:xfrm>
            <a:off x="3577220" y="2519535"/>
            <a:ext cx="855445" cy="6234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Content Placeholder 8">
            <a:extLst>
              <a:ext uri="{FF2B5EF4-FFF2-40B4-BE49-F238E27FC236}">
                <a16:creationId xmlns:a16="http://schemas.microsoft.com/office/drawing/2014/main" id="{CAE4C564-4082-5681-F70B-0753E1D84262}"/>
              </a:ext>
            </a:extLst>
          </p:cNvPr>
          <p:cNvPicPr>
            <a:picLocks noChangeAspect="1"/>
          </p:cNvPicPr>
          <p:nvPr/>
        </p:nvPicPr>
        <p:blipFill>
          <a:blip r:embed="rId11">
            <a:extLst>
              <a:ext uri="{28A0092B-C50C-407E-A947-70E740481C1C}">
                <a14:useLocalDpi xmlns:a14="http://schemas.microsoft.com/office/drawing/2010/main" val="0"/>
              </a:ext>
            </a:extLst>
          </a:blip>
          <a:srcRect t="13563" b="13563"/>
          <a:stretch/>
        </p:blipFill>
        <p:spPr>
          <a:xfrm>
            <a:off x="4854759" y="2550674"/>
            <a:ext cx="855445" cy="6234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Content Placeholder 8">
            <a:extLst>
              <a:ext uri="{FF2B5EF4-FFF2-40B4-BE49-F238E27FC236}">
                <a16:creationId xmlns:a16="http://schemas.microsoft.com/office/drawing/2014/main" id="{104B81F2-9488-8D0B-5236-5CDF4991EC73}"/>
              </a:ext>
            </a:extLst>
          </p:cNvPr>
          <p:cNvPicPr>
            <a:picLocks noChangeAspect="1"/>
          </p:cNvPicPr>
          <p:nvPr/>
        </p:nvPicPr>
        <p:blipFill>
          <a:blip r:embed="rId12"/>
          <a:srcRect t="19323" b="19323"/>
          <a:stretch/>
        </p:blipFill>
        <p:spPr>
          <a:xfrm>
            <a:off x="7427878" y="2567972"/>
            <a:ext cx="855445" cy="6234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Content Placeholder 8" descr="A person in a suit and tie&#10;&#10;Description automatically generated">
            <a:extLst>
              <a:ext uri="{FF2B5EF4-FFF2-40B4-BE49-F238E27FC236}">
                <a16:creationId xmlns:a16="http://schemas.microsoft.com/office/drawing/2014/main" id="{BFE1FA47-E394-5A68-5BC9-5368BA4F5756}"/>
              </a:ext>
            </a:extLst>
          </p:cNvPr>
          <p:cNvPicPr>
            <a:picLocks noChangeAspect="1"/>
          </p:cNvPicPr>
          <p:nvPr/>
        </p:nvPicPr>
        <p:blipFill>
          <a:blip r:embed="rId13"/>
          <a:srcRect t="5781" b="5781"/>
          <a:stretch>
            <a:fillRect/>
          </a:stretch>
        </p:blipFill>
        <p:spPr>
          <a:xfrm>
            <a:off x="9940167" y="2550003"/>
            <a:ext cx="954159" cy="6953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Content Placeholder 8">
            <a:extLst>
              <a:ext uri="{FF2B5EF4-FFF2-40B4-BE49-F238E27FC236}">
                <a16:creationId xmlns:a16="http://schemas.microsoft.com/office/drawing/2014/main" id="{ECA05FF2-A11E-AFA5-2D87-51C2CD731A88}"/>
              </a:ext>
            </a:extLst>
          </p:cNvPr>
          <p:cNvPicPr>
            <a:picLocks noChangeAspect="1"/>
          </p:cNvPicPr>
          <p:nvPr/>
        </p:nvPicPr>
        <p:blipFill>
          <a:blip r:embed="rId14">
            <a:extLst>
              <a:ext uri="{28A0092B-C50C-407E-A947-70E740481C1C}">
                <a14:useLocalDpi xmlns:a14="http://schemas.microsoft.com/office/drawing/2010/main" val="0"/>
              </a:ext>
            </a:extLst>
          </a:blip>
          <a:srcRect t="5886" b="5886"/>
          <a:stretch/>
        </p:blipFill>
        <p:spPr>
          <a:xfrm>
            <a:off x="2321973" y="2527081"/>
            <a:ext cx="855445" cy="6234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Content Placeholder 8">
            <a:extLst>
              <a:ext uri="{FF2B5EF4-FFF2-40B4-BE49-F238E27FC236}">
                <a16:creationId xmlns:a16="http://schemas.microsoft.com/office/drawing/2014/main" id="{B32EEBE3-48C1-A8C5-980A-3D602427EC72}"/>
              </a:ext>
            </a:extLst>
          </p:cNvPr>
          <p:cNvPicPr>
            <a:picLocks noChangeAspect="1"/>
          </p:cNvPicPr>
          <p:nvPr/>
        </p:nvPicPr>
        <p:blipFill>
          <a:blip r:embed="rId15">
            <a:extLst>
              <a:ext uri="{28A0092B-C50C-407E-A947-70E740481C1C}">
                <a14:useLocalDpi xmlns:a14="http://schemas.microsoft.com/office/drawing/2010/main" val="0"/>
              </a:ext>
            </a:extLst>
          </a:blip>
          <a:srcRect l="12311" r="12311"/>
          <a:stretch/>
        </p:blipFill>
        <p:spPr>
          <a:xfrm>
            <a:off x="6150339" y="2540354"/>
            <a:ext cx="855445" cy="6234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F70D7203-C3CB-6F2B-4EEE-E5812E65359B}"/>
              </a:ext>
            </a:extLst>
          </p:cNvPr>
          <p:cNvPicPr>
            <a:picLocks noChangeAspect="1"/>
          </p:cNvPicPr>
          <p:nvPr/>
        </p:nvPicPr>
        <p:blipFill rotWithShape="1">
          <a:blip r:embed="rId16">
            <a:extLst>
              <a:ext uri="{28A0092B-C50C-407E-A947-70E740481C1C}">
                <a14:useLocalDpi xmlns:a14="http://schemas.microsoft.com/office/drawing/2010/main" val="0"/>
              </a:ext>
            </a:extLst>
          </a:blip>
          <a:srcRect l="19828" t="12744" r="19566" b="39557"/>
          <a:stretch/>
        </p:blipFill>
        <p:spPr>
          <a:xfrm>
            <a:off x="5519874" y="174353"/>
            <a:ext cx="855446" cy="6732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descr="A person with a mustache and beard&#10;&#10;Description automatically generated">
            <a:extLst>
              <a:ext uri="{FF2B5EF4-FFF2-40B4-BE49-F238E27FC236}">
                <a16:creationId xmlns:a16="http://schemas.microsoft.com/office/drawing/2014/main" id="{7C8D2AFF-9D06-E3CE-9F6C-52BECD013F9B}"/>
              </a:ext>
            </a:extLst>
          </p:cNvPr>
          <p:cNvPicPr>
            <a:picLocks noChangeAspect="1"/>
          </p:cNvPicPr>
          <p:nvPr/>
        </p:nvPicPr>
        <p:blipFill rotWithShape="1">
          <a:blip r:embed="rId17">
            <a:extLst>
              <a:ext uri="{28A0092B-C50C-407E-A947-70E740481C1C}">
                <a14:useLocalDpi xmlns:a14="http://schemas.microsoft.com/office/drawing/2010/main" val="0"/>
              </a:ext>
            </a:extLst>
          </a:blip>
          <a:srcRect t="7819" b="21849"/>
          <a:stretch/>
        </p:blipFill>
        <p:spPr>
          <a:xfrm>
            <a:off x="8664738" y="2527081"/>
            <a:ext cx="954158" cy="6710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0" descr="A person with a mustache and beard&#10;&#10;Description automatically generated">
            <a:extLst>
              <a:ext uri="{FF2B5EF4-FFF2-40B4-BE49-F238E27FC236}">
                <a16:creationId xmlns:a16="http://schemas.microsoft.com/office/drawing/2014/main" id="{C9C65627-63EF-FD60-9715-7A52D0EB7D3E}"/>
              </a:ext>
            </a:extLst>
          </p:cNvPr>
          <p:cNvPicPr>
            <a:picLocks noChangeAspect="1"/>
          </p:cNvPicPr>
          <p:nvPr/>
        </p:nvPicPr>
        <p:blipFill rotWithShape="1">
          <a:blip r:embed="rId17">
            <a:extLst>
              <a:ext uri="{28A0092B-C50C-407E-A947-70E740481C1C}">
                <a14:useLocalDpi xmlns:a14="http://schemas.microsoft.com/office/drawing/2010/main" val="0"/>
              </a:ext>
            </a:extLst>
          </a:blip>
          <a:srcRect t="7819" b="21849"/>
          <a:stretch/>
        </p:blipFill>
        <p:spPr>
          <a:xfrm>
            <a:off x="5470518" y="947374"/>
            <a:ext cx="954158" cy="6710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54" name="Title 1">
            <a:extLst>
              <a:ext uri="{FF2B5EF4-FFF2-40B4-BE49-F238E27FC236}">
                <a16:creationId xmlns:a16="http://schemas.microsoft.com/office/drawing/2014/main" id="{60A6E9DA-1224-32F1-9492-05C76F3664A0}"/>
              </a:ext>
            </a:extLst>
          </p:cNvPr>
          <p:cNvSpPr txBox="1">
            <a:spLocks/>
          </p:cNvSpPr>
          <p:nvPr/>
        </p:nvSpPr>
        <p:spPr>
          <a:xfrm>
            <a:off x="1156547" y="336310"/>
            <a:ext cx="10058400" cy="876226"/>
          </a:xfrm>
          <a:prstGeom prst="rect">
            <a:avLst/>
          </a:prstGeom>
        </p:spPr>
        <p:txBody>
          <a:bodyPr lIns="91440" tIns="45720" rIns="91440" bIns="45720" anchor="t"/>
          <a:lstStyle>
            <a:lvl1pPr algn="l" defTabSz="914400" rtl="0" eaLnBrk="1" latinLnBrk="0" hangingPunct="1">
              <a:lnSpc>
                <a:spcPct val="85000"/>
              </a:lnSpc>
              <a:spcBef>
                <a:spcPct val="0"/>
              </a:spcBef>
              <a:buNone/>
              <a:defRPr sz="4800" kern="1200" spc="-50" baseline="0">
                <a:solidFill>
                  <a:schemeClr val="tx1"/>
                </a:solidFill>
                <a:latin typeface="Times New Roman" panose="02020603050405020304" pitchFamily="18" charset="0"/>
                <a:ea typeface="+mj-ea"/>
                <a:cs typeface="Times New Roman" panose="02020603050405020304" pitchFamily="18" charset="0"/>
              </a:defRPr>
            </a:lvl1pPr>
          </a:lstStyle>
          <a:p>
            <a:r>
              <a:rPr lang="en-US">
                <a:solidFill>
                  <a:schemeClr val="tx1">
                    <a:lumMod val="85000"/>
                    <a:lumOff val="15000"/>
                  </a:schemeClr>
                </a:solidFill>
                <a:latin typeface="Times New Roman"/>
                <a:cs typeface="Times New Roman"/>
              </a:rPr>
              <a:t>Team</a:t>
            </a:r>
            <a:endParaRPr lang="en-US">
              <a:solidFill>
                <a:schemeClr val="tx1">
                  <a:lumMod val="85000"/>
                  <a:lumOff val="15000"/>
                </a:schemeClr>
              </a:solidFill>
            </a:endParaRPr>
          </a:p>
        </p:txBody>
      </p:sp>
      <p:pic>
        <p:nvPicPr>
          <p:cNvPr id="2" name="Picture 1">
            <a:extLst>
              <a:ext uri="{FF2B5EF4-FFF2-40B4-BE49-F238E27FC236}">
                <a16:creationId xmlns:a16="http://schemas.microsoft.com/office/drawing/2014/main" id="{72273ED8-F922-C3D9-78C6-29F562AA2C1A}"/>
              </a:ext>
            </a:extLst>
          </p:cNvPr>
          <p:cNvPicPr>
            <a:picLocks noChangeAspect="1"/>
          </p:cNvPicPr>
          <p:nvPr/>
        </p:nvPicPr>
        <p:blipFill rotWithShape="1">
          <a:blip r:embed="rId18">
            <a:extLst>
              <a:ext uri="{28A0092B-C50C-407E-A947-70E740481C1C}">
                <a14:useLocalDpi xmlns:a14="http://schemas.microsoft.com/office/drawing/2010/main" val="0"/>
              </a:ext>
            </a:extLst>
          </a:blip>
          <a:srcRect l="17058" t="8792" r="18538" b="18136"/>
          <a:stretch/>
        </p:blipFill>
        <p:spPr>
          <a:xfrm>
            <a:off x="11094720" y="33090"/>
            <a:ext cx="1030605" cy="1169287"/>
          </a:xfrm>
          <a:prstGeom prst="rect">
            <a:avLst/>
          </a:prstGeom>
        </p:spPr>
      </p:pic>
    </p:spTree>
    <p:extLst>
      <p:ext uri="{BB962C8B-B14F-4D97-AF65-F5344CB8AC3E}">
        <p14:creationId xmlns:p14="http://schemas.microsoft.com/office/powerpoint/2010/main" val="3722068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1E8EE-BB92-EF53-929E-1366B9603285}"/>
            </a:ext>
          </a:extLst>
        </p:cNvPr>
        <p:cNvGrpSpPr/>
        <p:nvPr/>
      </p:nvGrpSpPr>
      <p:grpSpPr>
        <a:xfrm>
          <a:off x="0" y="0"/>
          <a:ext cx="0" cy="0"/>
          <a:chOff x="0" y="0"/>
          <a:chExt cx="0" cy="0"/>
        </a:xfrm>
      </p:grpSpPr>
      <p:pic>
        <p:nvPicPr>
          <p:cNvPr id="11" name="Picture 10" descr="A diagram of a graph&#10;&#10;Description automatically generated">
            <a:extLst>
              <a:ext uri="{FF2B5EF4-FFF2-40B4-BE49-F238E27FC236}">
                <a16:creationId xmlns:a16="http://schemas.microsoft.com/office/drawing/2014/main" id="{5DC47624-C9F8-AD72-1C97-13E086EA4778}"/>
              </a:ext>
            </a:extLst>
          </p:cNvPr>
          <p:cNvPicPr>
            <a:picLocks noChangeAspect="1"/>
          </p:cNvPicPr>
          <p:nvPr/>
        </p:nvPicPr>
        <p:blipFill>
          <a:blip r:embed="rId3"/>
          <a:stretch>
            <a:fillRect/>
          </a:stretch>
        </p:blipFill>
        <p:spPr>
          <a:xfrm>
            <a:off x="8432800" y="1396486"/>
            <a:ext cx="3619500" cy="4360604"/>
          </a:xfrm>
          <a:prstGeom prst="rect">
            <a:avLst/>
          </a:prstGeom>
        </p:spPr>
      </p:pic>
      <p:sp>
        <p:nvSpPr>
          <p:cNvPr id="2" name="Title 1">
            <a:extLst>
              <a:ext uri="{FF2B5EF4-FFF2-40B4-BE49-F238E27FC236}">
                <a16:creationId xmlns:a16="http://schemas.microsoft.com/office/drawing/2014/main" id="{FC3C5C55-5B5B-CF86-F413-019B5712C272}"/>
              </a:ext>
            </a:extLst>
          </p:cNvPr>
          <p:cNvSpPr>
            <a:spLocks noGrp="1"/>
          </p:cNvSpPr>
          <p:nvPr>
            <p:ph type="title"/>
          </p:nvPr>
        </p:nvSpPr>
        <p:spPr/>
        <p:txBody>
          <a:bodyPr/>
          <a:lstStyle/>
          <a:p>
            <a:r>
              <a:rPr lang="en-US"/>
              <a:t>Porkchop Plots (Crew Module)</a:t>
            </a:r>
          </a:p>
        </p:txBody>
      </p:sp>
      <p:sp>
        <p:nvSpPr>
          <p:cNvPr id="3" name="Content Placeholder 2">
            <a:extLst>
              <a:ext uri="{FF2B5EF4-FFF2-40B4-BE49-F238E27FC236}">
                <a16:creationId xmlns:a16="http://schemas.microsoft.com/office/drawing/2014/main" id="{A93B0A50-1534-7A56-87D9-60EEF2678EFB}"/>
              </a:ext>
            </a:extLst>
          </p:cNvPr>
          <p:cNvSpPr>
            <a:spLocks noGrp="1"/>
          </p:cNvSpPr>
          <p:nvPr>
            <p:ph idx="1"/>
          </p:nvPr>
        </p:nvSpPr>
        <p:spPr>
          <a:xfrm>
            <a:off x="364671" y="2580082"/>
            <a:ext cx="4925695" cy="2403773"/>
          </a:xfrm>
        </p:spPr>
        <p:txBody>
          <a:bodyPr/>
          <a:lstStyle/>
          <a:p>
            <a:r>
              <a:rPr lang="en-US" b="1" i="0">
                <a:solidFill>
                  <a:srgbClr val="000000"/>
                </a:solidFill>
                <a:effectLst/>
              </a:rPr>
              <a:t>Departure Date: </a:t>
            </a:r>
            <a:r>
              <a:rPr lang="en-US" i="0">
                <a:solidFill>
                  <a:srgbClr val="000000"/>
                </a:solidFill>
                <a:effectLst/>
              </a:rPr>
              <a:t>August 9th, 2035</a:t>
            </a:r>
            <a:endParaRPr lang="en-US" b="0" i="0">
              <a:solidFill>
                <a:srgbClr val="000000"/>
              </a:solidFill>
              <a:effectLst/>
            </a:endParaRPr>
          </a:p>
          <a:p>
            <a:r>
              <a:rPr lang="en-US" b="1" i="0">
                <a:solidFill>
                  <a:srgbClr val="000000"/>
                </a:solidFill>
                <a:effectLst/>
              </a:rPr>
              <a:t>Arrival Date:</a:t>
            </a:r>
            <a:r>
              <a:rPr lang="en-US" b="0" i="0">
                <a:solidFill>
                  <a:srgbClr val="000000"/>
                </a:solidFill>
                <a:effectLst/>
              </a:rPr>
              <a:t> January 16th, 2036 </a:t>
            </a:r>
          </a:p>
          <a:p>
            <a:r>
              <a:rPr lang="en-US" b="1" i="0">
                <a:solidFill>
                  <a:srgbClr val="000000"/>
                </a:solidFill>
                <a:effectLst/>
              </a:rPr>
              <a:t>Transfer Time:</a:t>
            </a:r>
            <a:r>
              <a:rPr lang="en-US" b="0" i="0">
                <a:solidFill>
                  <a:srgbClr val="000000"/>
                </a:solidFill>
                <a:effectLst/>
              </a:rPr>
              <a:t> 160 [days]</a:t>
            </a:r>
          </a:p>
          <a:p>
            <a:r>
              <a:rPr lang="en-US" b="1" i="0">
                <a:solidFill>
                  <a:srgbClr val="000000"/>
                </a:solidFill>
                <a:effectLst/>
              </a:rPr>
              <a:t>Departure C3:</a:t>
            </a:r>
            <a:r>
              <a:rPr lang="en-US" b="0" i="0">
                <a:solidFill>
                  <a:srgbClr val="000000"/>
                </a:solidFill>
                <a:effectLst/>
              </a:rPr>
              <a:t> 33 [km</a:t>
            </a:r>
            <a:r>
              <a:rPr lang="en-US" b="0" i="0" baseline="30000">
                <a:solidFill>
                  <a:srgbClr val="000000"/>
                </a:solidFill>
                <a:effectLst/>
              </a:rPr>
              <a:t>2</a:t>
            </a:r>
            <a:r>
              <a:rPr lang="en-US" b="0" i="0">
                <a:solidFill>
                  <a:srgbClr val="000000"/>
                </a:solidFill>
                <a:effectLst/>
              </a:rPr>
              <a:t>/s</a:t>
            </a:r>
            <a:r>
              <a:rPr lang="en-US" b="0" i="0" baseline="30000">
                <a:solidFill>
                  <a:srgbClr val="000000"/>
                </a:solidFill>
                <a:effectLst/>
              </a:rPr>
              <a:t>2</a:t>
            </a:r>
            <a:r>
              <a:rPr lang="en-US" b="0" i="0">
                <a:solidFill>
                  <a:srgbClr val="000000"/>
                </a:solidFill>
                <a:effectLst/>
              </a:rPr>
              <a:t>] </a:t>
            </a:r>
          </a:p>
          <a:p>
            <a:endParaRPr lang="en-US" b="0" i="0">
              <a:solidFill>
                <a:srgbClr val="000000"/>
              </a:solidFill>
              <a:effectLst/>
            </a:endParaRPr>
          </a:p>
          <a:p>
            <a:endParaRPr lang="en-US" b="0" i="0">
              <a:solidFill>
                <a:srgbClr val="000000"/>
              </a:solidFill>
              <a:effectLst/>
            </a:endParaRPr>
          </a:p>
          <a:p>
            <a:endParaRPr lang="en-US"/>
          </a:p>
        </p:txBody>
      </p:sp>
      <p:sp>
        <p:nvSpPr>
          <p:cNvPr id="4" name="Slide Number Placeholder 3">
            <a:extLst>
              <a:ext uri="{FF2B5EF4-FFF2-40B4-BE49-F238E27FC236}">
                <a16:creationId xmlns:a16="http://schemas.microsoft.com/office/drawing/2014/main" id="{C229EB9E-ADB5-334E-F5DF-7C823EB2DE98}"/>
              </a:ext>
            </a:extLst>
          </p:cNvPr>
          <p:cNvSpPr>
            <a:spLocks noGrp="1"/>
          </p:cNvSpPr>
          <p:nvPr>
            <p:ph type="sldNum" sz="quarter" idx="12"/>
          </p:nvPr>
        </p:nvSpPr>
        <p:spPr/>
        <p:txBody>
          <a:bodyPr/>
          <a:lstStyle/>
          <a:p>
            <a:fld id="{629637A9-119A-49DA-BD12-AAC58B377D80}" type="slidenum">
              <a:rPr lang="en-US" smtClean="0"/>
              <a:pPr/>
              <a:t>20</a:t>
            </a:fld>
            <a:endParaRPr lang="en-US"/>
          </a:p>
        </p:txBody>
      </p:sp>
      <p:sp>
        <p:nvSpPr>
          <p:cNvPr id="7" name="Star: 5 Points 6">
            <a:extLst>
              <a:ext uri="{FF2B5EF4-FFF2-40B4-BE49-F238E27FC236}">
                <a16:creationId xmlns:a16="http://schemas.microsoft.com/office/drawing/2014/main" id="{618AB4E9-BAEC-CF04-F3FF-208C3068CBC4}"/>
              </a:ext>
            </a:extLst>
          </p:cNvPr>
          <p:cNvSpPr/>
          <p:nvPr/>
        </p:nvSpPr>
        <p:spPr>
          <a:xfrm>
            <a:off x="155121" y="5895974"/>
            <a:ext cx="419100" cy="4191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4DC782-AE78-A4F9-4747-BA6FF6309EE4}"/>
              </a:ext>
            </a:extLst>
          </p:cNvPr>
          <p:cNvSpPr txBox="1"/>
          <p:nvPr/>
        </p:nvSpPr>
        <p:spPr>
          <a:xfrm>
            <a:off x="574221" y="5931687"/>
            <a:ext cx="7293600"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Optimal departure and arrival dates</a:t>
            </a:r>
          </a:p>
        </p:txBody>
      </p:sp>
      <p:pic>
        <p:nvPicPr>
          <p:cNvPr id="9" name="Picture 8">
            <a:extLst>
              <a:ext uri="{FF2B5EF4-FFF2-40B4-BE49-F238E27FC236}">
                <a16:creationId xmlns:a16="http://schemas.microsoft.com/office/drawing/2014/main" id="{CFC4DB33-FE30-448C-CECF-A04A055EAF5E}"/>
              </a:ext>
            </a:extLst>
          </p:cNvPr>
          <p:cNvPicPr>
            <a:picLocks noChangeAspect="1"/>
          </p:cNvPicPr>
          <p:nvPr/>
        </p:nvPicPr>
        <p:blipFill>
          <a:blip r:embed="rId4"/>
          <a:stretch>
            <a:fillRect/>
          </a:stretch>
        </p:blipFill>
        <p:spPr>
          <a:xfrm>
            <a:off x="5216933" y="1462341"/>
            <a:ext cx="3448050" cy="4294749"/>
          </a:xfrm>
          <a:prstGeom prst="rect">
            <a:avLst/>
          </a:prstGeom>
        </p:spPr>
      </p:pic>
      <p:sp>
        <p:nvSpPr>
          <p:cNvPr id="5" name="Star: 5 Points 4">
            <a:extLst>
              <a:ext uri="{FF2B5EF4-FFF2-40B4-BE49-F238E27FC236}">
                <a16:creationId xmlns:a16="http://schemas.microsoft.com/office/drawing/2014/main" id="{A4232B45-ED35-3111-647D-88C3D5D5AF0F}"/>
              </a:ext>
            </a:extLst>
          </p:cNvPr>
          <p:cNvSpPr/>
          <p:nvPr/>
        </p:nvSpPr>
        <p:spPr>
          <a:xfrm>
            <a:off x="7978457" y="3458905"/>
            <a:ext cx="349250" cy="3384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E7B5BB80-7D46-B58B-2B1A-F1DC32C61D96}"/>
              </a:ext>
            </a:extLst>
          </p:cNvPr>
          <p:cNvSpPr/>
          <p:nvPr/>
        </p:nvSpPr>
        <p:spPr>
          <a:xfrm>
            <a:off x="11340782" y="3727599"/>
            <a:ext cx="349568" cy="3191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a:extLst>
              <a:ext uri="{FF2B5EF4-FFF2-40B4-BE49-F238E27FC236}">
                <a16:creationId xmlns:a16="http://schemas.microsoft.com/office/drawing/2014/main" id="{EC3D5EC1-CA8B-DAA0-CE66-28FC244A94F4}"/>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Francisco </a:t>
            </a:r>
            <a:r>
              <a:rPr lang="en-US" b="1" err="1"/>
              <a:t>Sanudo</a:t>
            </a:r>
            <a:endParaRPr lang="en-US" b="1"/>
          </a:p>
        </p:txBody>
      </p:sp>
    </p:spTree>
    <p:extLst>
      <p:ext uri="{BB962C8B-B14F-4D97-AF65-F5344CB8AC3E}">
        <p14:creationId xmlns:p14="http://schemas.microsoft.com/office/powerpoint/2010/main" val="139918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FB7AB49-110B-3C84-5A6C-E2AA1E96AD6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19" name="Picture 4" descr="13,900+ Venus Planet Stock Photos, Pictures &amp; Royalty-Free ...">
            <a:extLst>
              <a:ext uri="{FF2B5EF4-FFF2-40B4-BE49-F238E27FC236}">
                <a16:creationId xmlns:a16="http://schemas.microsoft.com/office/drawing/2014/main" id="{7B58CF05-6222-C200-8777-26854E320C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468" r="-2327" b="50718"/>
          <a:stretch/>
        </p:blipFill>
        <p:spPr bwMode="auto">
          <a:xfrm>
            <a:off x="2683355" y="4637003"/>
            <a:ext cx="4263183" cy="17136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9F139D-2D98-C24B-621B-2DB85F9FCB03}"/>
              </a:ext>
            </a:extLst>
          </p:cNvPr>
          <p:cNvSpPr>
            <a:spLocks noGrp="1"/>
          </p:cNvSpPr>
          <p:nvPr>
            <p:ph type="title"/>
          </p:nvPr>
        </p:nvSpPr>
        <p:spPr>
          <a:xfrm>
            <a:off x="1270561" y="143542"/>
            <a:ext cx="10058400" cy="876226"/>
          </a:xfrm>
        </p:spPr>
        <p:txBody>
          <a:bodyPr/>
          <a:lstStyle/>
          <a:p>
            <a:r>
              <a:rPr lang="en-US"/>
              <a:t>EDL Comms Diagram</a:t>
            </a:r>
          </a:p>
        </p:txBody>
      </p:sp>
      <p:sp>
        <p:nvSpPr>
          <p:cNvPr id="4" name="Slide Number Placeholder 3">
            <a:extLst>
              <a:ext uri="{FF2B5EF4-FFF2-40B4-BE49-F238E27FC236}">
                <a16:creationId xmlns:a16="http://schemas.microsoft.com/office/drawing/2014/main" id="{DE38A0D4-FB8D-16A0-EE36-253CFC139468}"/>
              </a:ext>
            </a:extLst>
          </p:cNvPr>
          <p:cNvSpPr>
            <a:spLocks noGrp="1"/>
          </p:cNvSpPr>
          <p:nvPr>
            <p:ph type="sldNum" sz="quarter" idx="12"/>
          </p:nvPr>
        </p:nvSpPr>
        <p:spPr/>
        <p:txBody>
          <a:bodyPr/>
          <a:lstStyle/>
          <a:p>
            <a:fld id="{629637A9-119A-49DA-BD12-AAC58B377D80}" type="slidenum">
              <a:rPr lang="en-US" smtClean="0"/>
              <a:pPr/>
              <a:t>21</a:t>
            </a:fld>
            <a:endParaRPr lang="en-US"/>
          </a:p>
        </p:txBody>
      </p:sp>
      <p:pic>
        <p:nvPicPr>
          <p:cNvPr id="6" name="Picture 5">
            <a:extLst>
              <a:ext uri="{FF2B5EF4-FFF2-40B4-BE49-F238E27FC236}">
                <a16:creationId xmlns:a16="http://schemas.microsoft.com/office/drawing/2014/main" id="{8B0701A1-19F3-AE89-2D27-8CF902119025}"/>
              </a:ext>
            </a:extLst>
          </p:cNvPr>
          <p:cNvPicPr>
            <a:picLocks noChangeAspect="1"/>
          </p:cNvPicPr>
          <p:nvPr/>
        </p:nvPicPr>
        <p:blipFill>
          <a:blip r:embed="rId4"/>
          <a:stretch>
            <a:fillRect/>
          </a:stretch>
        </p:blipFill>
        <p:spPr>
          <a:xfrm>
            <a:off x="10096123" y="630233"/>
            <a:ext cx="1940555" cy="1844975"/>
          </a:xfrm>
          <a:prstGeom prst="rect">
            <a:avLst/>
          </a:prstGeom>
        </p:spPr>
      </p:pic>
      <p:pic>
        <p:nvPicPr>
          <p:cNvPr id="7" name="Picture 4" descr="ESA - Artist's impression of Orion spacecraft">
            <a:extLst>
              <a:ext uri="{FF2B5EF4-FFF2-40B4-BE49-F238E27FC236}">
                <a16:creationId xmlns:a16="http://schemas.microsoft.com/office/drawing/2014/main" id="{D8F65EC2-0924-C1A1-7962-BBF69E377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78115">
            <a:off x="3607577" y="1385847"/>
            <a:ext cx="2232110" cy="125556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0FDB7608-DD1E-C50E-3D7C-FDA182638E24}"/>
              </a:ext>
            </a:extLst>
          </p:cNvPr>
          <p:cNvCxnSpPr>
            <a:cxnSpLocks/>
          </p:cNvCxnSpPr>
          <p:nvPr/>
        </p:nvCxnSpPr>
        <p:spPr>
          <a:xfrm>
            <a:off x="5509305" y="1552720"/>
            <a:ext cx="429527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6E7497B-E9E6-5824-CAD1-18A4985CEC04}"/>
              </a:ext>
            </a:extLst>
          </p:cNvPr>
          <p:cNvCxnSpPr>
            <a:cxnSpLocks/>
          </p:cNvCxnSpPr>
          <p:nvPr/>
        </p:nvCxnSpPr>
        <p:spPr>
          <a:xfrm flipV="1">
            <a:off x="3020172" y="2635844"/>
            <a:ext cx="918656" cy="12931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F24D30-2DAB-B287-990B-C62DF1B49C26}"/>
              </a:ext>
            </a:extLst>
          </p:cNvPr>
          <p:cNvCxnSpPr>
            <a:cxnSpLocks/>
          </p:cNvCxnSpPr>
          <p:nvPr/>
        </p:nvCxnSpPr>
        <p:spPr>
          <a:xfrm>
            <a:off x="5368340" y="2691040"/>
            <a:ext cx="807408" cy="12299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43934F-EE26-C79B-76FB-34D1D3E31469}"/>
              </a:ext>
            </a:extLst>
          </p:cNvPr>
          <p:cNvSpPr txBox="1"/>
          <p:nvPr/>
        </p:nvSpPr>
        <p:spPr>
          <a:xfrm>
            <a:off x="2669374" y="2725998"/>
            <a:ext cx="947273" cy="369332"/>
          </a:xfrm>
          <a:prstGeom prst="rect">
            <a:avLst/>
          </a:prstGeom>
          <a:noFill/>
        </p:spPr>
        <p:txBody>
          <a:bodyPr wrap="square">
            <a:spAutoFit/>
          </a:bodyPr>
          <a:lstStyle/>
          <a:p>
            <a:r>
              <a:rPr lang="en-US">
                <a:solidFill>
                  <a:schemeClr val="tx1">
                    <a:lumMod val="75000"/>
                    <a:lumOff val="25000"/>
                  </a:schemeClr>
                </a:solidFill>
                <a:latin typeface="+mj-lt"/>
              </a:rPr>
              <a:t>X-Band</a:t>
            </a:r>
          </a:p>
        </p:txBody>
      </p:sp>
      <p:sp>
        <p:nvSpPr>
          <p:cNvPr id="15" name="TextBox 14">
            <a:extLst>
              <a:ext uri="{FF2B5EF4-FFF2-40B4-BE49-F238E27FC236}">
                <a16:creationId xmlns:a16="http://schemas.microsoft.com/office/drawing/2014/main" id="{31C89113-20FA-0E18-AAF1-37DE1F4E0DCC}"/>
              </a:ext>
            </a:extLst>
          </p:cNvPr>
          <p:cNvSpPr txBox="1"/>
          <p:nvPr/>
        </p:nvSpPr>
        <p:spPr>
          <a:xfrm>
            <a:off x="5837329" y="2795403"/>
            <a:ext cx="947273" cy="369332"/>
          </a:xfrm>
          <a:prstGeom prst="rect">
            <a:avLst/>
          </a:prstGeom>
          <a:noFill/>
        </p:spPr>
        <p:txBody>
          <a:bodyPr wrap="square">
            <a:spAutoFit/>
          </a:bodyPr>
          <a:lstStyle/>
          <a:p>
            <a:r>
              <a:rPr lang="en-US">
                <a:solidFill>
                  <a:schemeClr val="tx1">
                    <a:lumMod val="75000"/>
                    <a:lumOff val="25000"/>
                  </a:schemeClr>
                </a:solidFill>
                <a:latin typeface="+mj-lt"/>
              </a:rPr>
              <a:t>S-Band</a:t>
            </a:r>
          </a:p>
        </p:txBody>
      </p:sp>
      <p:sp>
        <p:nvSpPr>
          <p:cNvPr id="16" name="TextBox 15">
            <a:extLst>
              <a:ext uri="{FF2B5EF4-FFF2-40B4-BE49-F238E27FC236}">
                <a16:creationId xmlns:a16="http://schemas.microsoft.com/office/drawing/2014/main" id="{41A861AB-0065-5668-D3BA-C93C6B735843}"/>
              </a:ext>
            </a:extLst>
          </p:cNvPr>
          <p:cNvSpPr txBox="1"/>
          <p:nvPr/>
        </p:nvSpPr>
        <p:spPr>
          <a:xfrm>
            <a:off x="7183307" y="1636781"/>
            <a:ext cx="947273" cy="369332"/>
          </a:xfrm>
          <a:prstGeom prst="rect">
            <a:avLst/>
          </a:prstGeom>
          <a:noFill/>
        </p:spPr>
        <p:txBody>
          <a:bodyPr wrap="square">
            <a:spAutoFit/>
          </a:bodyPr>
          <a:lstStyle/>
          <a:p>
            <a:r>
              <a:rPr lang="en-US">
                <a:solidFill>
                  <a:schemeClr val="tx1">
                    <a:lumMod val="75000"/>
                    <a:lumOff val="25000"/>
                  </a:schemeClr>
                </a:solidFill>
                <a:latin typeface="+mj-lt"/>
              </a:rPr>
              <a:t>X-Band</a:t>
            </a:r>
          </a:p>
        </p:txBody>
      </p:sp>
      <p:sp>
        <p:nvSpPr>
          <p:cNvPr id="24" name="TextBox 23">
            <a:extLst>
              <a:ext uri="{FF2B5EF4-FFF2-40B4-BE49-F238E27FC236}">
                <a16:creationId xmlns:a16="http://schemas.microsoft.com/office/drawing/2014/main" id="{3D47171D-F9BD-45AB-5B15-9879FCAC4C73}"/>
              </a:ext>
            </a:extLst>
          </p:cNvPr>
          <p:cNvSpPr txBox="1"/>
          <p:nvPr/>
        </p:nvSpPr>
        <p:spPr>
          <a:xfrm>
            <a:off x="7862800" y="2831251"/>
            <a:ext cx="3763323" cy="286232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Aeroshell will establish comms with crew prior &amp; during entry descent and landing (EDL)</a:t>
            </a:r>
          </a:p>
          <a:p>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Crew will monitor the aeroshell’s status during entire EDL sequence</a:t>
            </a:r>
          </a:p>
          <a:p>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Crew will make real-time adjustments of the EDL trajectory, if necessary</a:t>
            </a:r>
          </a:p>
        </p:txBody>
      </p:sp>
      <p:sp>
        <p:nvSpPr>
          <p:cNvPr id="26" name="TextBox 25">
            <a:extLst>
              <a:ext uri="{FF2B5EF4-FFF2-40B4-BE49-F238E27FC236}">
                <a16:creationId xmlns:a16="http://schemas.microsoft.com/office/drawing/2014/main" id="{411947C8-9320-5C12-1E1F-7B030CBBF366}"/>
              </a:ext>
            </a:extLst>
          </p:cNvPr>
          <p:cNvSpPr txBox="1"/>
          <p:nvPr/>
        </p:nvSpPr>
        <p:spPr>
          <a:xfrm>
            <a:off x="166613" y="4462497"/>
            <a:ext cx="2033357" cy="646331"/>
          </a:xfrm>
          <a:prstGeom prst="rect">
            <a:avLst/>
          </a:prstGeom>
          <a:noFill/>
        </p:spPr>
        <p:txBody>
          <a:bodyPr wrap="square">
            <a:spAutoFit/>
          </a:bodyPr>
          <a:lstStyle/>
          <a:p>
            <a:r>
              <a:rPr lang="en-US">
                <a:solidFill>
                  <a:schemeClr val="tx1">
                    <a:lumMod val="75000"/>
                    <a:lumOff val="25000"/>
                  </a:schemeClr>
                </a:solidFill>
                <a:latin typeface="+mj-lt"/>
              </a:rPr>
              <a:t>Aeroshell + Payload</a:t>
            </a:r>
          </a:p>
          <a:p>
            <a:pPr algn="ctr"/>
            <a:r>
              <a:rPr lang="en-US">
                <a:solidFill>
                  <a:schemeClr val="tx1">
                    <a:lumMod val="75000"/>
                    <a:lumOff val="25000"/>
                  </a:schemeClr>
                </a:solidFill>
                <a:latin typeface="+mj-lt"/>
              </a:rPr>
              <a:t>(pre-separation)</a:t>
            </a:r>
          </a:p>
        </p:txBody>
      </p:sp>
      <p:sp>
        <p:nvSpPr>
          <p:cNvPr id="27" name="TextBox 26">
            <a:extLst>
              <a:ext uri="{FF2B5EF4-FFF2-40B4-BE49-F238E27FC236}">
                <a16:creationId xmlns:a16="http://schemas.microsoft.com/office/drawing/2014/main" id="{7DA58016-B7C5-0A57-B2FA-FA960128BAB9}"/>
              </a:ext>
            </a:extLst>
          </p:cNvPr>
          <p:cNvSpPr txBox="1"/>
          <p:nvPr/>
        </p:nvSpPr>
        <p:spPr>
          <a:xfrm>
            <a:off x="5941077" y="4714778"/>
            <a:ext cx="1835419" cy="646331"/>
          </a:xfrm>
          <a:prstGeom prst="rect">
            <a:avLst/>
          </a:prstGeom>
          <a:noFill/>
        </p:spPr>
        <p:txBody>
          <a:bodyPr wrap="square">
            <a:spAutoFit/>
          </a:bodyPr>
          <a:lstStyle/>
          <a:p>
            <a:pPr algn="ctr"/>
            <a:r>
              <a:rPr lang="en-US">
                <a:solidFill>
                  <a:schemeClr val="tx1">
                    <a:lumMod val="75000"/>
                    <a:lumOff val="25000"/>
                  </a:schemeClr>
                </a:solidFill>
                <a:latin typeface="+mj-lt"/>
              </a:rPr>
              <a:t>Payload</a:t>
            </a:r>
          </a:p>
          <a:p>
            <a:pPr algn="ctr"/>
            <a:r>
              <a:rPr lang="en-US">
                <a:solidFill>
                  <a:schemeClr val="tx1">
                    <a:lumMod val="75000"/>
                    <a:lumOff val="25000"/>
                  </a:schemeClr>
                </a:solidFill>
                <a:latin typeface="+mj-lt"/>
              </a:rPr>
              <a:t>(post-separation)</a:t>
            </a:r>
          </a:p>
        </p:txBody>
      </p:sp>
      <p:sp>
        <p:nvSpPr>
          <p:cNvPr id="28" name="TextBox 27">
            <a:extLst>
              <a:ext uri="{FF2B5EF4-FFF2-40B4-BE49-F238E27FC236}">
                <a16:creationId xmlns:a16="http://schemas.microsoft.com/office/drawing/2014/main" id="{8A9BDBA0-59FF-588B-11C9-668E5F46D4C7}"/>
              </a:ext>
            </a:extLst>
          </p:cNvPr>
          <p:cNvSpPr txBox="1"/>
          <p:nvPr/>
        </p:nvSpPr>
        <p:spPr>
          <a:xfrm>
            <a:off x="2828454" y="1614552"/>
            <a:ext cx="1502079" cy="369332"/>
          </a:xfrm>
          <a:prstGeom prst="rect">
            <a:avLst/>
          </a:prstGeom>
          <a:noFill/>
        </p:spPr>
        <p:txBody>
          <a:bodyPr wrap="square">
            <a:spAutoFit/>
          </a:bodyPr>
          <a:lstStyle/>
          <a:p>
            <a:r>
              <a:rPr lang="en-US">
                <a:solidFill>
                  <a:schemeClr val="tx1">
                    <a:lumMod val="75000"/>
                    <a:lumOff val="25000"/>
                  </a:schemeClr>
                </a:solidFill>
                <a:latin typeface="+mj-lt"/>
              </a:rPr>
              <a:t>Crew-module</a:t>
            </a:r>
          </a:p>
        </p:txBody>
      </p:sp>
      <p:pic>
        <p:nvPicPr>
          <p:cNvPr id="13" name="Picture 12" descr="A silver object with a logo on it&#10;&#10;Description automatically generated">
            <a:extLst>
              <a:ext uri="{FF2B5EF4-FFF2-40B4-BE49-F238E27FC236}">
                <a16:creationId xmlns:a16="http://schemas.microsoft.com/office/drawing/2014/main" id="{C2D1CB1B-B5E2-D3DC-854E-44B43A2852D2}"/>
              </a:ext>
            </a:extLst>
          </p:cNvPr>
          <p:cNvPicPr>
            <a:picLocks noChangeAspect="1"/>
          </p:cNvPicPr>
          <p:nvPr/>
        </p:nvPicPr>
        <p:blipFill>
          <a:blip r:embed="rId6"/>
          <a:stretch>
            <a:fillRect/>
          </a:stretch>
        </p:blipFill>
        <p:spPr>
          <a:xfrm>
            <a:off x="2047427" y="3994013"/>
            <a:ext cx="1562013" cy="1360714"/>
          </a:xfrm>
          <a:prstGeom prst="rect">
            <a:avLst/>
          </a:prstGeom>
        </p:spPr>
      </p:pic>
      <p:sp>
        <p:nvSpPr>
          <p:cNvPr id="10" name="Slide Number Placeholder 3">
            <a:extLst>
              <a:ext uri="{FF2B5EF4-FFF2-40B4-BE49-F238E27FC236}">
                <a16:creationId xmlns:a16="http://schemas.microsoft.com/office/drawing/2014/main" id="{DDD551F6-2F86-44F4-CD6B-237843ED6FEC}"/>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Francisco </a:t>
            </a:r>
            <a:r>
              <a:rPr lang="en-US" b="1" err="1"/>
              <a:t>Sanudo</a:t>
            </a:r>
            <a:endParaRPr lang="en-US" b="1"/>
          </a:p>
        </p:txBody>
      </p:sp>
      <p:pic>
        <p:nvPicPr>
          <p:cNvPr id="20" name="Picture 19" descr="A green and yellow striped object&#10;&#10;Description automatically generated">
            <a:extLst>
              <a:ext uri="{FF2B5EF4-FFF2-40B4-BE49-F238E27FC236}">
                <a16:creationId xmlns:a16="http://schemas.microsoft.com/office/drawing/2014/main" id="{3A0D9BAC-2A1C-C4C9-2774-F5E7B75AB2B5}"/>
              </a:ext>
            </a:extLst>
          </p:cNvPr>
          <p:cNvPicPr>
            <a:picLocks noChangeAspect="1"/>
          </p:cNvPicPr>
          <p:nvPr/>
        </p:nvPicPr>
        <p:blipFill rotWithShape="1">
          <a:blip r:embed="rId7">
            <a:extLst>
              <a:ext uri="{28A0092B-C50C-407E-A947-70E740481C1C}">
                <a14:useLocalDpi xmlns:a14="http://schemas.microsoft.com/office/drawing/2010/main" val="0"/>
              </a:ext>
            </a:extLst>
          </a:blip>
          <a:srcRect l="40202" r="37707"/>
          <a:stretch/>
        </p:blipFill>
        <p:spPr>
          <a:xfrm rot="2115465">
            <a:off x="6160642" y="3517630"/>
            <a:ext cx="624541" cy="1590188"/>
          </a:xfrm>
          <a:prstGeom prst="rect">
            <a:avLst/>
          </a:prstGeom>
        </p:spPr>
      </p:pic>
      <p:pic>
        <p:nvPicPr>
          <p:cNvPr id="22" name="Picture 21" descr="A white ball with black background&#10;&#10;Description automatically generated">
            <a:extLst>
              <a:ext uri="{FF2B5EF4-FFF2-40B4-BE49-F238E27FC236}">
                <a16:creationId xmlns:a16="http://schemas.microsoft.com/office/drawing/2014/main" id="{001595FA-E084-2318-DB8D-DE734E2CDB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78232">
            <a:off x="5895273" y="4873643"/>
            <a:ext cx="177176" cy="176617"/>
          </a:xfrm>
          <a:prstGeom prst="rect">
            <a:avLst/>
          </a:prstGeom>
        </p:spPr>
      </p:pic>
    </p:spTree>
    <p:extLst>
      <p:ext uri="{BB962C8B-B14F-4D97-AF65-F5344CB8AC3E}">
        <p14:creationId xmlns:p14="http://schemas.microsoft.com/office/powerpoint/2010/main" val="1582416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E1AFB2E-F7BC-79D8-5171-53327F9810F6}"/>
              </a:ext>
            </a:extLst>
          </p:cNvPr>
          <p:cNvPicPr>
            <a:picLocks noChangeAspect="1"/>
          </p:cNvPicPr>
          <p:nvPr/>
        </p:nvPicPr>
        <p:blipFill>
          <a:blip r:embed="rId3"/>
          <a:stretch>
            <a:fillRect/>
          </a:stretch>
        </p:blipFill>
        <p:spPr>
          <a:xfrm>
            <a:off x="1" y="-11229"/>
            <a:ext cx="12192000" cy="6426345"/>
          </a:xfrm>
          <a:prstGeom prst="rect">
            <a:avLst/>
          </a:prstGeom>
        </p:spPr>
      </p:pic>
      <p:cxnSp>
        <p:nvCxnSpPr>
          <p:cNvPr id="10" name="Straight Connector 9">
            <a:extLst>
              <a:ext uri="{FF2B5EF4-FFF2-40B4-BE49-F238E27FC236}">
                <a16:creationId xmlns:a16="http://schemas.microsoft.com/office/drawing/2014/main" id="{8EEFFA2C-59CD-C20B-A741-C39432E8508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341F715-0E6E-48EC-F43C-4BDA021D6141}"/>
              </a:ext>
            </a:extLst>
          </p:cNvPr>
          <p:cNvSpPr>
            <a:spLocks noGrp="1"/>
          </p:cNvSpPr>
          <p:nvPr>
            <p:ph type="sldNum" sz="quarter" idx="12"/>
          </p:nvPr>
        </p:nvSpPr>
        <p:spPr/>
        <p:txBody>
          <a:bodyPr/>
          <a:lstStyle/>
          <a:p>
            <a:fld id="{629637A9-119A-49DA-BD12-AAC58B377D80}" type="slidenum">
              <a:rPr lang="en-US" smtClean="0"/>
              <a:pPr/>
              <a:t>22</a:t>
            </a:fld>
            <a:endParaRPr lang="en-US"/>
          </a:p>
        </p:txBody>
      </p:sp>
      <p:cxnSp>
        <p:nvCxnSpPr>
          <p:cNvPr id="83" name="Straight Connector 82">
            <a:extLst>
              <a:ext uri="{FF2B5EF4-FFF2-40B4-BE49-F238E27FC236}">
                <a16:creationId xmlns:a16="http://schemas.microsoft.com/office/drawing/2014/main" id="{836589E7-5B12-9B88-EF2F-CBEE40AA8650}"/>
              </a:ext>
            </a:extLst>
          </p:cNvPr>
          <p:cNvCxnSpPr>
            <a:cxnSpLocks/>
          </p:cNvCxnSpPr>
          <p:nvPr/>
        </p:nvCxnSpPr>
        <p:spPr>
          <a:xfrm>
            <a:off x="635470" y="1515764"/>
            <a:ext cx="0" cy="43259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8E5E01F-8ED6-502B-6338-620B982C8455}"/>
              </a:ext>
            </a:extLst>
          </p:cNvPr>
          <p:cNvCxnSpPr>
            <a:cxnSpLocks/>
          </p:cNvCxnSpPr>
          <p:nvPr/>
        </p:nvCxnSpPr>
        <p:spPr>
          <a:xfrm>
            <a:off x="635470" y="5815225"/>
            <a:ext cx="114200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B5297C5-8ECE-E0E1-8586-2B177DD1653E}"/>
              </a:ext>
            </a:extLst>
          </p:cNvPr>
          <p:cNvSpPr txBox="1"/>
          <p:nvPr/>
        </p:nvSpPr>
        <p:spPr>
          <a:xfrm>
            <a:off x="5003890" y="5137741"/>
            <a:ext cx="3079639" cy="400110"/>
          </a:xfrm>
          <a:prstGeom prst="rect">
            <a:avLst/>
          </a:prstGeom>
          <a:noFill/>
        </p:spPr>
        <p:txBody>
          <a:bodyPr wrap="square" rtlCol="0">
            <a:spAutoFit/>
          </a:bodyPr>
          <a:lstStyle/>
          <a:p>
            <a:pPr algn="ctr"/>
            <a:r>
              <a:rPr lang="en-US" sz="2000" b="1">
                <a:solidFill>
                  <a:schemeClr val="bg1"/>
                </a:solidFill>
                <a:latin typeface="Times New Roman" panose="02020603050405020304" pitchFamily="18" charset="0"/>
                <a:cs typeface="Times New Roman" panose="02020603050405020304" pitchFamily="18" charset="0"/>
              </a:rPr>
              <a:t>Time (Earth Minutes)</a:t>
            </a:r>
            <a:endParaRPr lang="en-US" sz="2000">
              <a:solidFill>
                <a:schemeClr val="bg1"/>
              </a:solidFill>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7DFBBDA0-231A-57A4-1CF0-428BADE91015}"/>
              </a:ext>
            </a:extLst>
          </p:cNvPr>
          <p:cNvSpPr txBox="1"/>
          <p:nvPr/>
        </p:nvSpPr>
        <p:spPr>
          <a:xfrm>
            <a:off x="254826" y="3725914"/>
            <a:ext cx="446138"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70</a:t>
            </a:r>
            <a:endParaRPr lang="en-US" sz="1600">
              <a:latin typeface="Times New Roman" panose="02020603050405020304" pitchFamily="18" charset="0"/>
              <a:cs typeface="Times New Roman" panose="02020603050405020304" pitchFamily="18" charset="0"/>
            </a:endParaRPr>
          </a:p>
        </p:txBody>
      </p:sp>
      <p:sp>
        <p:nvSpPr>
          <p:cNvPr id="91" name="TextBox 90">
            <a:extLst>
              <a:ext uri="{FF2B5EF4-FFF2-40B4-BE49-F238E27FC236}">
                <a16:creationId xmlns:a16="http://schemas.microsoft.com/office/drawing/2014/main" id="{B50A8E2E-B4EE-73FA-9E2B-B782344E3E6F}"/>
              </a:ext>
            </a:extLst>
          </p:cNvPr>
          <p:cNvSpPr txBox="1"/>
          <p:nvPr/>
        </p:nvSpPr>
        <p:spPr>
          <a:xfrm>
            <a:off x="238801" y="2687879"/>
            <a:ext cx="439992"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85</a:t>
            </a:r>
          </a:p>
        </p:txBody>
      </p:sp>
      <p:sp>
        <p:nvSpPr>
          <p:cNvPr id="93" name="TextBox 92">
            <a:extLst>
              <a:ext uri="{FF2B5EF4-FFF2-40B4-BE49-F238E27FC236}">
                <a16:creationId xmlns:a16="http://schemas.microsoft.com/office/drawing/2014/main" id="{6E794F23-0749-83BD-F208-4DB15E6617A3}"/>
              </a:ext>
            </a:extLst>
          </p:cNvPr>
          <p:cNvSpPr txBox="1"/>
          <p:nvPr/>
        </p:nvSpPr>
        <p:spPr>
          <a:xfrm>
            <a:off x="268350" y="4804417"/>
            <a:ext cx="443693" cy="338554"/>
          </a:xfrm>
          <a:prstGeom prst="rect">
            <a:avLst/>
          </a:prstGeom>
          <a:noFill/>
        </p:spPr>
        <p:txBody>
          <a:bodyPr wrap="square" lIns="91440" tIns="45720" rIns="91440" bIns="45720" rtlCol="0" anchor="t">
            <a:spAutoFit/>
          </a:bodyPr>
          <a:lstStyle/>
          <a:p>
            <a:pPr algn="ctr"/>
            <a:r>
              <a:rPr lang="en-US" sz="1600" b="1">
                <a:latin typeface="Times New Roman" panose="02020603050405020304" pitchFamily="18" charset="0"/>
                <a:cs typeface="Times New Roman" panose="02020603050405020304" pitchFamily="18" charset="0"/>
              </a:rPr>
              <a:t>55</a:t>
            </a:r>
          </a:p>
        </p:txBody>
      </p:sp>
      <p:sp>
        <p:nvSpPr>
          <p:cNvPr id="96" name="TextBox 95">
            <a:extLst>
              <a:ext uri="{FF2B5EF4-FFF2-40B4-BE49-F238E27FC236}">
                <a16:creationId xmlns:a16="http://schemas.microsoft.com/office/drawing/2014/main" id="{FD2DA404-6B6E-0B0A-7FBA-489CF5B62B7F}"/>
              </a:ext>
            </a:extLst>
          </p:cNvPr>
          <p:cNvSpPr txBox="1"/>
          <p:nvPr/>
        </p:nvSpPr>
        <p:spPr>
          <a:xfrm>
            <a:off x="458897" y="5815225"/>
            <a:ext cx="375579" cy="34773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101" name="TextBox 100">
            <a:extLst>
              <a:ext uri="{FF2B5EF4-FFF2-40B4-BE49-F238E27FC236}">
                <a16:creationId xmlns:a16="http://schemas.microsoft.com/office/drawing/2014/main" id="{C167DBCB-1CAA-2F0C-69B1-E188D66889A8}"/>
              </a:ext>
            </a:extLst>
          </p:cNvPr>
          <p:cNvSpPr txBox="1"/>
          <p:nvPr/>
        </p:nvSpPr>
        <p:spPr>
          <a:xfrm>
            <a:off x="196502" y="1600251"/>
            <a:ext cx="515541"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100</a:t>
            </a:r>
            <a:endParaRPr lang="en-US" sz="1600">
              <a:latin typeface="Times New Roman" panose="02020603050405020304" pitchFamily="18" charset="0"/>
              <a:cs typeface="Times New Roman" panose="02020603050405020304" pitchFamily="18" charset="0"/>
            </a:endParaRPr>
          </a:p>
        </p:txBody>
      </p:sp>
      <p:sp>
        <p:nvSpPr>
          <p:cNvPr id="103" name="TextBox 102">
            <a:extLst>
              <a:ext uri="{FF2B5EF4-FFF2-40B4-BE49-F238E27FC236}">
                <a16:creationId xmlns:a16="http://schemas.microsoft.com/office/drawing/2014/main" id="{686A5328-7C5C-7ECE-C9FA-202596890E46}"/>
              </a:ext>
            </a:extLst>
          </p:cNvPr>
          <p:cNvSpPr txBox="1"/>
          <p:nvPr/>
        </p:nvSpPr>
        <p:spPr>
          <a:xfrm>
            <a:off x="10086561" y="1086116"/>
            <a:ext cx="1969855" cy="1815882"/>
          </a:xfrm>
          <a:prstGeom prst="rect">
            <a:avLst/>
          </a:prstGeom>
          <a:solidFill>
            <a:schemeClr val="bg1"/>
          </a:solidFill>
          <a:scene3d>
            <a:camera prst="orthographicFront"/>
            <a:lightRig rig="threePt" dir="t"/>
          </a:scene3d>
          <a:sp3d>
            <a:bevelT w="165100" prst="coolSlant"/>
          </a:sp3d>
        </p:spPr>
        <p:txBody>
          <a:bodyPr wrap="square" lIns="91440" tIns="45720" rIns="91440" bIns="45720" rtlCol="0" anchor="t">
            <a:spAutoFit/>
          </a:bodyPr>
          <a:lstStyle/>
          <a:p>
            <a:r>
              <a:rPr lang="en-US" sz="1600" b="1">
                <a:latin typeface="Times New Roman"/>
                <a:cs typeface="Times New Roman"/>
              </a:rPr>
              <a:t>Balloon inflation complete </a:t>
            </a:r>
            <a:endParaRPr lang="en-US" sz="1600">
              <a:latin typeface="Times New Roman"/>
              <a:cs typeface="Times New Roman"/>
            </a:endParaRPr>
          </a:p>
          <a:p>
            <a:pPr marL="285750" indent="-285750">
              <a:buFont typeface="Arial"/>
              <a:buChar char="•"/>
            </a:pPr>
            <a:r>
              <a:rPr lang="en-US" sz="1600" b="1">
                <a:latin typeface="Times New Roman"/>
                <a:cs typeface="Times New Roman"/>
              </a:rPr>
              <a:t>Time:</a:t>
            </a:r>
            <a:r>
              <a:rPr lang="en-US" sz="1600">
                <a:latin typeface="Times New Roman"/>
                <a:cs typeface="Times New Roman"/>
              </a:rPr>
              <a:t> ~85 min.</a:t>
            </a:r>
          </a:p>
          <a:p>
            <a:pPr marL="285750" indent="-285750">
              <a:buFont typeface="Arial" panose="020B0604020202020204" pitchFamily="34" charset="0"/>
              <a:buChar char="•"/>
            </a:pPr>
            <a:r>
              <a:rPr lang="en-US" sz="1600" b="1">
                <a:latin typeface="Times New Roman"/>
                <a:cs typeface="Times New Roman"/>
              </a:rPr>
              <a:t>Alt.: </a:t>
            </a:r>
            <a:r>
              <a:rPr lang="en-US" sz="1600">
                <a:latin typeface="Times New Roman"/>
                <a:cs typeface="Times New Roman"/>
              </a:rPr>
              <a:t>45 km</a:t>
            </a:r>
          </a:p>
          <a:p>
            <a:pPr marL="285750" indent="-285750">
              <a:buFont typeface="Arial" panose="020B0604020202020204" pitchFamily="34" charset="0"/>
              <a:buChar char="•"/>
            </a:pPr>
            <a:r>
              <a:rPr lang="en-US" sz="1600" b="1">
                <a:latin typeface="Times New Roman"/>
                <a:cs typeface="Times New Roman"/>
              </a:rPr>
              <a:t>Pressure: </a:t>
            </a:r>
            <a:r>
              <a:rPr lang="en-US" sz="1600">
                <a:latin typeface="Times New Roman"/>
                <a:cs typeface="Times New Roman"/>
              </a:rPr>
              <a:t>0.8 atm</a:t>
            </a:r>
          </a:p>
          <a:p>
            <a:pPr marL="285750" indent="-285750">
              <a:buFont typeface="Arial" panose="020B0604020202020204" pitchFamily="34" charset="0"/>
              <a:buChar char="•"/>
            </a:pPr>
            <a:r>
              <a:rPr lang="en-US" sz="1600" b="1">
                <a:latin typeface="Times New Roman"/>
                <a:cs typeface="Times New Roman"/>
              </a:rPr>
              <a:t>Temp.: </a:t>
            </a:r>
            <a:r>
              <a:rPr lang="en-US" sz="1600">
                <a:latin typeface="Times New Roman"/>
                <a:cs typeface="Times New Roman"/>
              </a:rPr>
              <a:t>350 K</a:t>
            </a:r>
          </a:p>
          <a:p>
            <a:pPr marL="285750" indent="-285750">
              <a:buFont typeface="Arial" panose="020B0604020202020204" pitchFamily="34" charset="0"/>
              <a:buChar char="•"/>
            </a:pPr>
            <a:r>
              <a:rPr lang="en-US" sz="1600" b="1">
                <a:latin typeface="Times New Roman"/>
                <a:cs typeface="Times New Roman"/>
              </a:rPr>
              <a:t>Vel.: </a:t>
            </a:r>
            <a:r>
              <a:rPr lang="en-US" sz="1600">
                <a:latin typeface="Times New Roman"/>
                <a:cs typeface="Times New Roman"/>
              </a:rPr>
              <a:t> 0.115  km/s</a:t>
            </a:r>
            <a:endParaRPr lang="en-US" sz="1600" b="1">
              <a:latin typeface="Times New Roman"/>
              <a:cs typeface="Times New Roman"/>
            </a:endParaRPr>
          </a:p>
        </p:txBody>
      </p:sp>
      <p:sp>
        <p:nvSpPr>
          <p:cNvPr id="104" name="TextBox 103">
            <a:extLst>
              <a:ext uri="{FF2B5EF4-FFF2-40B4-BE49-F238E27FC236}">
                <a16:creationId xmlns:a16="http://schemas.microsoft.com/office/drawing/2014/main" id="{3D34E1C7-8991-4EAA-A9C8-F34403DD8117}"/>
              </a:ext>
            </a:extLst>
          </p:cNvPr>
          <p:cNvSpPr txBox="1"/>
          <p:nvPr/>
        </p:nvSpPr>
        <p:spPr>
          <a:xfrm>
            <a:off x="7594610" y="749932"/>
            <a:ext cx="2286223" cy="1815882"/>
          </a:xfrm>
          <a:prstGeom prst="rect">
            <a:avLst/>
          </a:prstGeom>
          <a:solidFill>
            <a:schemeClr val="bg1"/>
          </a:solidFill>
          <a:scene3d>
            <a:camera prst="orthographicFront"/>
            <a:lightRig rig="threePt" dir="t"/>
          </a:scene3d>
          <a:sp3d>
            <a:bevelT w="165100" prst="coolSlant"/>
          </a:sp3d>
        </p:spPr>
        <p:txBody>
          <a:bodyPr wrap="square" lIns="91440" tIns="45720" rIns="91440" bIns="45720" rtlCol="0" anchor="t">
            <a:spAutoFit/>
          </a:bodyPr>
          <a:lstStyle/>
          <a:p>
            <a:r>
              <a:rPr lang="en-US" sz="1600" b="1">
                <a:latin typeface="Times New Roman"/>
                <a:ea typeface="Calibri"/>
                <a:cs typeface="Calibri"/>
              </a:rPr>
              <a:t>Eject main chutes</a:t>
            </a:r>
          </a:p>
          <a:p>
            <a:r>
              <a:rPr lang="en-US" sz="1600" b="1">
                <a:latin typeface="Times New Roman"/>
                <a:ea typeface="Calibri"/>
                <a:cs typeface="Calibri"/>
              </a:rPr>
              <a:t>Begin balloon inflation</a:t>
            </a:r>
          </a:p>
          <a:p>
            <a:pPr marL="285750" indent="-285750">
              <a:buFont typeface="Arial"/>
              <a:buChar char="•"/>
            </a:pPr>
            <a:r>
              <a:rPr lang="en-US" sz="1600" b="1">
                <a:latin typeface="Times New Roman"/>
                <a:cs typeface="Times New Roman"/>
              </a:rPr>
              <a:t>Time: ~</a:t>
            </a:r>
            <a:r>
              <a:rPr lang="en-US" sz="1600">
                <a:latin typeface="Times New Roman"/>
                <a:cs typeface="Times New Roman"/>
              </a:rPr>
              <a:t>83 min</a:t>
            </a:r>
          </a:p>
          <a:p>
            <a:pPr marL="285750" indent="-285750">
              <a:buFont typeface="Arial" panose="020B0604020202020204" pitchFamily="34" charset="0"/>
              <a:buChar char="•"/>
            </a:pPr>
            <a:r>
              <a:rPr lang="en-US" sz="1600" b="1">
                <a:latin typeface="Times New Roman"/>
                <a:cs typeface="Times New Roman"/>
              </a:rPr>
              <a:t>Altitude: </a:t>
            </a:r>
            <a:r>
              <a:rPr lang="en-US" sz="1600">
                <a:latin typeface="Times New Roman"/>
                <a:cs typeface="Times New Roman"/>
              </a:rPr>
              <a:t>50 km</a:t>
            </a:r>
          </a:p>
          <a:p>
            <a:pPr marL="285750" indent="-285750">
              <a:buFont typeface="Arial" panose="020B0604020202020204" pitchFamily="34" charset="0"/>
              <a:buChar char="•"/>
            </a:pPr>
            <a:r>
              <a:rPr lang="en-US" sz="1600" b="1">
                <a:latin typeface="Times New Roman"/>
                <a:cs typeface="Times New Roman"/>
              </a:rPr>
              <a:t>Pressure: </a:t>
            </a:r>
            <a:r>
              <a:rPr lang="en-US" sz="1600">
                <a:latin typeface="Times New Roman"/>
                <a:cs typeface="Times New Roman"/>
              </a:rPr>
              <a:t>0.5 atm</a:t>
            </a:r>
          </a:p>
          <a:p>
            <a:pPr marL="285750" indent="-285750">
              <a:buFont typeface="Arial" panose="020B0604020202020204" pitchFamily="34" charset="0"/>
              <a:buChar char="•"/>
            </a:pPr>
            <a:r>
              <a:rPr lang="en-US" sz="1600" b="1">
                <a:latin typeface="Times New Roman"/>
                <a:cs typeface="Times New Roman"/>
              </a:rPr>
              <a:t>Temperature: </a:t>
            </a:r>
            <a:r>
              <a:rPr lang="en-US" sz="1600">
                <a:latin typeface="Times New Roman"/>
                <a:cs typeface="Times New Roman"/>
              </a:rPr>
              <a:t>230 K</a:t>
            </a:r>
          </a:p>
          <a:p>
            <a:pPr marL="285750" indent="-285750">
              <a:buFont typeface="Arial" panose="020B0604020202020204" pitchFamily="34" charset="0"/>
              <a:buChar char="•"/>
            </a:pPr>
            <a:r>
              <a:rPr lang="en-US" sz="1600" b="1">
                <a:latin typeface="Times New Roman"/>
                <a:cs typeface="Times New Roman"/>
              </a:rPr>
              <a:t>Velocity: </a:t>
            </a:r>
            <a:r>
              <a:rPr lang="en-US" sz="1600">
                <a:latin typeface="Times New Roman"/>
                <a:cs typeface="Times New Roman"/>
              </a:rPr>
              <a:t> 0.176 km/s</a:t>
            </a:r>
            <a:endParaRPr lang="en-US" sz="1600" b="1">
              <a:latin typeface="Times New Roman"/>
              <a:cs typeface="Times New Roman"/>
            </a:endParaRPr>
          </a:p>
        </p:txBody>
      </p:sp>
      <p:sp>
        <p:nvSpPr>
          <p:cNvPr id="2" name="TextBox 1">
            <a:extLst>
              <a:ext uri="{FF2B5EF4-FFF2-40B4-BE49-F238E27FC236}">
                <a16:creationId xmlns:a16="http://schemas.microsoft.com/office/drawing/2014/main" id="{BC0A8168-D740-FFD1-A64D-4C27F73DAE8E}"/>
              </a:ext>
            </a:extLst>
          </p:cNvPr>
          <p:cNvSpPr txBox="1"/>
          <p:nvPr/>
        </p:nvSpPr>
        <p:spPr>
          <a:xfrm rot="16200000">
            <a:off x="-589708" y="3571333"/>
            <a:ext cx="1536400"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Altitude (km)</a:t>
            </a:r>
            <a:endParaRPr lang="en-US" sz="16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ACC3D78-910D-3EE7-07F6-DD3DA9657D21}"/>
              </a:ext>
            </a:extLst>
          </p:cNvPr>
          <p:cNvSpPr txBox="1"/>
          <p:nvPr/>
        </p:nvSpPr>
        <p:spPr>
          <a:xfrm>
            <a:off x="707996" y="2567714"/>
            <a:ext cx="2120410" cy="2062103"/>
          </a:xfrm>
          <a:prstGeom prst="rect">
            <a:avLst/>
          </a:prstGeom>
          <a:solidFill>
            <a:schemeClr val="bg1"/>
          </a:solidFill>
          <a:scene3d>
            <a:camera prst="orthographicFront"/>
            <a:lightRig rig="threePt" dir="t"/>
          </a:scene3d>
          <a:sp3d>
            <a:bevelT w="165100" prst="coolSlant"/>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cs typeface="Times New Roman"/>
              </a:rPr>
              <a:t>*Heat Shield Separation </a:t>
            </a:r>
          </a:p>
          <a:p>
            <a:pPr marL="285750" indent="-285750">
              <a:buFont typeface="Arial"/>
              <a:buChar char="•"/>
            </a:pPr>
            <a:r>
              <a:rPr lang="en-US" sz="1600" b="1">
                <a:latin typeface="Times New Roman"/>
                <a:ea typeface="Calibri"/>
                <a:cs typeface="Times New Roman"/>
              </a:rPr>
              <a:t>Time:</a:t>
            </a:r>
            <a:r>
              <a:rPr lang="en-US" sz="1600">
                <a:latin typeface="Times New Roman"/>
                <a:ea typeface="Calibri"/>
                <a:cs typeface="Times New Roman"/>
              </a:rPr>
              <a:t> ~10 min</a:t>
            </a:r>
          </a:p>
          <a:p>
            <a:pPr marL="285750" indent="-285750">
              <a:buFont typeface="Arial"/>
              <a:buChar char="•"/>
            </a:pPr>
            <a:r>
              <a:rPr lang="en-US" sz="1600" b="1">
                <a:latin typeface="Times New Roman"/>
                <a:ea typeface="Calibri"/>
                <a:cs typeface="Calibri"/>
              </a:rPr>
              <a:t>Alt.: </a:t>
            </a:r>
            <a:r>
              <a:rPr lang="en-US" sz="1600">
                <a:latin typeface="Times New Roman"/>
                <a:ea typeface="Calibri"/>
                <a:cs typeface="Calibri"/>
              </a:rPr>
              <a:t>97 km</a:t>
            </a:r>
            <a:endParaRPr lang="en-US" sz="1600">
              <a:latin typeface="Times New Roman"/>
              <a:cs typeface="Times New Roman"/>
            </a:endParaRPr>
          </a:p>
          <a:p>
            <a:pPr marL="285750" indent="-285750">
              <a:buFont typeface="Arial"/>
              <a:buChar char="•"/>
            </a:pPr>
            <a:r>
              <a:rPr lang="en-US" sz="1600" b="1">
                <a:latin typeface="Times New Roman"/>
                <a:ea typeface="Calibri"/>
                <a:cs typeface="Calibri"/>
              </a:rPr>
              <a:t>Pressure: </a:t>
            </a:r>
            <a:r>
              <a:rPr lang="en-US" sz="1600">
                <a:latin typeface="Times New Roman"/>
                <a:ea typeface="Calibri"/>
                <a:cs typeface="Calibri"/>
              </a:rPr>
              <a:t>1 x 10</a:t>
            </a:r>
            <a:r>
              <a:rPr lang="en-US" sz="1600" baseline="30000">
                <a:latin typeface="Times New Roman"/>
                <a:ea typeface="Calibri"/>
                <a:cs typeface="Calibri"/>
              </a:rPr>
              <a:t>-5 </a:t>
            </a:r>
            <a:r>
              <a:rPr lang="en-US" sz="1600">
                <a:latin typeface="Times New Roman"/>
                <a:ea typeface="Calibri"/>
                <a:cs typeface="Calibri"/>
              </a:rPr>
              <a:t>atm</a:t>
            </a:r>
          </a:p>
          <a:p>
            <a:pPr marL="285750" indent="-285750">
              <a:buFont typeface="Arial"/>
              <a:buChar char="•"/>
            </a:pPr>
            <a:r>
              <a:rPr lang="en-US" sz="1600" b="1">
                <a:latin typeface="Times New Roman"/>
                <a:ea typeface="Calibri"/>
                <a:cs typeface="Calibri"/>
              </a:rPr>
              <a:t>Temp.: </a:t>
            </a:r>
            <a:r>
              <a:rPr lang="en-US" sz="1600">
                <a:latin typeface="Times New Roman"/>
                <a:ea typeface="Calibri"/>
                <a:cs typeface="Calibri"/>
              </a:rPr>
              <a:t>175 K</a:t>
            </a:r>
          </a:p>
          <a:p>
            <a:pPr marL="285750" indent="-285750">
              <a:buFont typeface="Arial"/>
              <a:buChar char="•"/>
            </a:pPr>
            <a:r>
              <a:rPr lang="en-US" sz="1600" b="1">
                <a:latin typeface="Times New Roman"/>
                <a:ea typeface="Calibri"/>
                <a:cs typeface="Calibri"/>
              </a:rPr>
              <a:t>Vel.: </a:t>
            </a:r>
            <a:r>
              <a:rPr lang="en-US" sz="1600">
                <a:latin typeface="Times New Roman"/>
                <a:ea typeface="Calibri"/>
                <a:cs typeface="Calibri"/>
              </a:rPr>
              <a:t>5.264 km/s</a:t>
            </a:r>
          </a:p>
        </p:txBody>
      </p:sp>
      <p:sp>
        <p:nvSpPr>
          <p:cNvPr id="8" name="TextBox 7">
            <a:extLst>
              <a:ext uri="{FF2B5EF4-FFF2-40B4-BE49-F238E27FC236}">
                <a16:creationId xmlns:a16="http://schemas.microsoft.com/office/drawing/2014/main" id="{BFE36EA7-1E0D-E141-914A-833484385140}"/>
              </a:ext>
            </a:extLst>
          </p:cNvPr>
          <p:cNvSpPr txBox="1"/>
          <p:nvPr/>
        </p:nvSpPr>
        <p:spPr>
          <a:xfrm>
            <a:off x="5059602" y="-11229"/>
            <a:ext cx="2349009" cy="1815882"/>
          </a:xfrm>
          <a:prstGeom prst="rect">
            <a:avLst/>
          </a:prstGeom>
          <a:solidFill>
            <a:schemeClr val="bg1"/>
          </a:solidFill>
          <a:scene3d>
            <a:camera prst="orthographicFront"/>
            <a:lightRig rig="threePt" dir="t"/>
          </a:scene3d>
          <a:sp3d>
            <a:bevelT w="165100" prst="coolSlant"/>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cs typeface="Times New Roman"/>
              </a:rPr>
              <a:t>*Chute fully expanded</a:t>
            </a:r>
          </a:p>
          <a:p>
            <a:r>
              <a:rPr lang="en-US" sz="1600" b="1">
                <a:latin typeface="Times New Roman"/>
                <a:ea typeface="Calibri"/>
                <a:cs typeface="Times New Roman"/>
              </a:rPr>
              <a:t>Back shell Separation</a:t>
            </a:r>
            <a:endParaRPr lang="en-US" sz="1600" b="1">
              <a:latin typeface="Times New Roman"/>
              <a:cs typeface="Times New Roman"/>
            </a:endParaRPr>
          </a:p>
          <a:p>
            <a:pPr marL="285750" indent="-285750">
              <a:buFont typeface="Arial" panose="020B0604020202020204" pitchFamily="34" charset="0"/>
              <a:buChar char="•"/>
            </a:pPr>
            <a:r>
              <a:rPr lang="en-US" sz="1600" b="1">
                <a:latin typeface="Times New Roman"/>
                <a:cs typeface="Times New Roman"/>
              </a:rPr>
              <a:t>Time:</a:t>
            </a:r>
            <a:r>
              <a:rPr lang="en-US" sz="1600">
                <a:latin typeface="Times New Roman"/>
                <a:cs typeface="Times New Roman"/>
              </a:rPr>
              <a:t> ~40 min</a:t>
            </a:r>
          </a:p>
          <a:p>
            <a:pPr marL="285750" indent="-285750">
              <a:buFont typeface="Arial"/>
              <a:buChar char="•"/>
            </a:pPr>
            <a:r>
              <a:rPr lang="en-US" sz="1600" b="1">
                <a:latin typeface="Times New Roman"/>
                <a:cs typeface="Times New Roman"/>
              </a:rPr>
              <a:t>Alt.:</a:t>
            </a:r>
            <a:r>
              <a:rPr lang="en-US" sz="1600">
                <a:latin typeface="Times New Roman"/>
                <a:cs typeface="Times New Roman"/>
              </a:rPr>
              <a:t> 75 km</a:t>
            </a:r>
          </a:p>
          <a:p>
            <a:pPr marL="285750" indent="-285750">
              <a:buFont typeface="Arial"/>
              <a:buChar char="•"/>
            </a:pPr>
            <a:r>
              <a:rPr lang="en-US" sz="1600" b="1">
                <a:latin typeface="Times New Roman"/>
                <a:cs typeface="Times New Roman"/>
              </a:rPr>
              <a:t>Pressure: </a:t>
            </a:r>
            <a:r>
              <a:rPr lang="en-US" sz="1600">
                <a:latin typeface="Times New Roman"/>
                <a:cs typeface="Times New Roman"/>
              </a:rPr>
              <a:t>1 x 10</a:t>
            </a:r>
            <a:r>
              <a:rPr lang="en-US" sz="1600" baseline="30000">
                <a:latin typeface="Times New Roman"/>
                <a:cs typeface="Times New Roman"/>
              </a:rPr>
              <a:t>-5 </a:t>
            </a:r>
            <a:r>
              <a:rPr lang="en-US" sz="1600">
                <a:latin typeface="Times New Roman"/>
                <a:cs typeface="Times New Roman"/>
              </a:rPr>
              <a:t>atm</a:t>
            </a:r>
          </a:p>
          <a:p>
            <a:pPr marL="285750" indent="-285750">
              <a:buFont typeface="Arial"/>
              <a:buChar char="•"/>
            </a:pPr>
            <a:r>
              <a:rPr lang="en-US" sz="1600" b="1">
                <a:latin typeface="Times New Roman"/>
                <a:cs typeface="Times New Roman"/>
              </a:rPr>
              <a:t>Temp.:</a:t>
            </a:r>
            <a:r>
              <a:rPr lang="en-US" sz="1600">
                <a:latin typeface="Times New Roman"/>
                <a:cs typeface="Times New Roman"/>
              </a:rPr>
              <a:t> 200 K</a:t>
            </a:r>
          </a:p>
          <a:p>
            <a:pPr marL="285750" indent="-285750">
              <a:buFont typeface="Arial"/>
              <a:buChar char="•"/>
            </a:pPr>
            <a:r>
              <a:rPr lang="en-US" sz="1600" b="1">
                <a:latin typeface="Times New Roman"/>
                <a:cs typeface="Times New Roman"/>
              </a:rPr>
              <a:t>Vel.:</a:t>
            </a:r>
            <a:r>
              <a:rPr lang="en-US" sz="1600">
                <a:latin typeface="Times New Roman"/>
                <a:cs typeface="Times New Roman"/>
              </a:rPr>
              <a:t> 0.672 km/s</a:t>
            </a:r>
          </a:p>
        </p:txBody>
      </p:sp>
      <p:sp>
        <p:nvSpPr>
          <p:cNvPr id="11" name="TextBox 10">
            <a:extLst>
              <a:ext uri="{FF2B5EF4-FFF2-40B4-BE49-F238E27FC236}">
                <a16:creationId xmlns:a16="http://schemas.microsoft.com/office/drawing/2014/main" id="{DBCA663C-AEDE-5DCD-1B4C-47246E65F8D5}"/>
              </a:ext>
            </a:extLst>
          </p:cNvPr>
          <p:cNvSpPr txBox="1"/>
          <p:nvPr/>
        </p:nvSpPr>
        <p:spPr>
          <a:xfrm>
            <a:off x="268350" y="5534940"/>
            <a:ext cx="443693" cy="338554"/>
          </a:xfrm>
          <a:prstGeom prst="rect">
            <a:avLst/>
          </a:prstGeom>
          <a:noFill/>
        </p:spPr>
        <p:txBody>
          <a:bodyPr wrap="square" lIns="91440" tIns="45720" rIns="91440" bIns="45720" rtlCol="0" anchor="t">
            <a:spAutoFit/>
          </a:bodyPr>
          <a:lstStyle/>
          <a:p>
            <a:pPr algn="ctr"/>
            <a:r>
              <a:rPr lang="en-US" sz="1600" b="1">
                <a:latin typeface="Times New Roman" panose="02020603050405020304" pitchFamily="18" charset="0"/>
                <a:cs typeface="Times New Roman" panose="02020603050405020304" pitchFamily="18" charset="0"/>
              </a:rPr>
              <a:t>45</a:t>
            </a:r>
          </a:p>
        </p:txBody>
      </p:sp>
      <p:pic>
        <p:nvPicPr>
          <p:cNvPr id="23" name="Picture 22">
            <a:extLst>
              <a:ext uri="{FF2B5EF4-FFF2-40B4-BE49-F238E27FC236}">
                <a16:creationId xmlns:a16="http://schemas.microsoft.com/office/drawing/2014/main" id="{ED6FA3F7-8A77-330B-7CC6-46B90CF3B3C4}"/>
              </a:ext>
            </a:extLst>
          </p:cNvPr>
          <p:cNvPicPr>
            <a:picLocks noChangeAspect="1"/>
          </p:cNvPicPr>
          <p:nvPr/>
        </p:nvPicPr>
        <p:blipFill>
          <a:blip r:embed="rId4"/>
          <a:stretch>
            <a:fillRect/>
          </a:stretch>
        </p:blipFill>
        <p:spPr>
          <a:xfrm rot="627967">
            <a:off x="3356546" y="617607"/>
            <a:ext cx="1266944" cy="1620701"/>
          </a:xfrm>
          <a:prstGeom prst="rect">
            <a:avLst/>
          </a:prstGeom>
        </p:spPr>
      </p:pic>
      <p:cxnSp>
        <p:nvCxnSpPr>
          <p:cNvPr id="31" name="Straight Connector 30">
            <a:extLst>
              <a:ext uri="{FF2B5EF4-FFF2-40B4-BE49-F238E27FC236}">
                <a16:creationId xmlns:a16="http://schemas.microsoft.com/office/drawing/2014/main" id="{EBB379BC-F48A-F054-630E-95BFF5AF6529}"/>
              </a:ext>
            </a:extLst>
          </p:cNvPr>
          <p:cNvCxnSpPr>
            <a:cxnSpLocks/>
          </p:cNvCxnSpPr>
          <p:nvPr/>
        </p:nvCxnSpPr>
        <p:spPr>
          <a:xfrm>
            <a:off x="6492026" y="5590623"/>
            <a:ext cx="0" cy="345440"/>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45FBAEC-C56D-0EB0-9B29-31D1522745CA}"/>
              </a:ext>
            </a:extLst>
          </p:cNvPr>
          <p:cNvCxnSpPr>
            <a:cxnSpLocks/>
          </p:cNvCxnSpPr>
          <p:nvPr/>
        </p:nvCxnSpPr>
        <p:spPr>
          <a:xfrm>
            <a:off x="10905581" y="5620056"/>
            <a:ext cx="0" cy="345440"/>
          </a:xfrm>
          <a:prstGeom prst="line">
            <a:avLst/>
          </a:prstGeom>
          <a:ln w="38100"/>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F3B2AEDC-3C1E-C3FE-ABC4-8306A7AD16B8}"/>
              </a:ext>
            </a:extLst>
          </p:cNvPr>
          <p:cNvSpPr/>
          <p:nvPr/>
        </p:nvSpPr>
        <p:spPr>
          <a:xfrm>
            <a:off x="2971833" y="3137312"/>
            <a:ext cx="2349010" cy="1509839"/>
          </a:xfrm>
          <a:prstGeom prst="rect">
            <a:avLst/>
          </a:prstGeom>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r>
              <a:rPr lang="en-US" sz="1600" b="1">
                <a:latin typeface="Times New Roman"/>
                <a:cs typeface="Segoe UI"/>
              </a:rPr>
              <a:t>*Deploys main chutes</a:t>
            </a:r>
          </a:p>
          <a:p>
            <a:pPr marL="285750" indent="-285750">
              <a:buFont typeface="Arial" panose="020B0604020202020204" pitchFamily="34" charset="0"/>
              <a:buChar char="•"/>
            </a:pPr>
            <a:r>
              <a:rPr lang="en-US" sz="1600" b="1">
                <a:latin typeface="Times New Roman"/>
                <a:cs typeface="Segoe UI"/>
              </a:rPr>
              <a:t>Time:</a:t>
            </a:r>
            <a:r>
              <a:rPr lang="en-US" sz="1600">
                <a:latin typeface="Times New Roman"/>
                <a:cs typeface="Segoe UI"/>
              </a:rPr>
              <a:t> </a:t>
            </a:r>
            <a:r>
              <a:rPr lang="en-US" sz="1600">
                <a:latin typeface="Times New Roman"/>
                <a:cs typeface="Times New Roman"/>
              </a:rPr>
              <a:t>~25 min</a:t>
            </a:r>
            <a:endParaRPr lang="en-US" sz="1600">
              <a:latin typeface="Times New Roman"/>
              <a:cs typeface="Segoe UI"/>
            </a:endParaRPr>
          </a:p>
          <a:p>
            <a:pPr marL="285750" indent="-285750">
              <a:buFont typeface="Arial"/>
              <a:buChar char="•"/>
            </a:pPr>
            <a:r>
              <a:rPr lang="en-US" sz="1600" b="1">
                <a:latin typeface="Times New Roman"/>
                <a:cs typeface="Arial"/>
              </a:rPr>
              <a:t>Alt.: </a:t>
            </a:r>
            <a:r>
              <a:rPr lang="en-US" sz="1600">
                <a:latin typeface="Times New Roman"/>
                <a:cs typeface="Arial"/>
              </a:rPr>
              <a:t>85 km</a:t>
            </a:r>
            <a:r>
              <a:rPr lang="en-US" sz="1600">
                <a:solidFill>
                  <a:srgbClr val="808080"/>
                </a:solidFill>
                <a:latin typeface="Times New Roman"/>
                <a:cs typeface="Arial"/>
              </a:rPr>
              <a:t>​</a:t>
            </a:r>
          </a:p>
          <a:p>
            <a:pPr marL="285750" indent="-285750">
              <a:buFont typeface="Arial"/>
              <a:buChar char="•"/>
            </a:pPr>
            <a:r>
              <a:rPr lang="en-US" sz="1600" b="1">
                <a:latin typeface="Times New Roman"/>
                <a:cs typeface="Arial"/>
              </a:rPr>
              <a:t>Pressure: </a:t>
            </a:r>
            <a:r>
              <a:rPr lang="en-US" sz="1600">
                <a:solidFill>
                  <a:srgbClr val="808080"/>
                </a:solidFill>
                <a:latin typeface="Times New Roman"/>
                <a:cs typeface="Arial"/>
              </a:rPr>
              <a:t>​</a:t>
            </a:r>
            <a:r>
              <a:rPr lang="en-US" sz="1600">
                <a:latin typeface="Times New Roman"/>
                <a:cs typeface="Segoe UI"/>
              </a:rPr>
              <a:t>1 x 10</a:t>
            </a:r>
            <a:r>
              <a:rPr lang="en-US" sz="2000" baseline="30000">
                <a:latin typeface="Times New Roman"/>
                <a:cs typeface="Segoe UI"/>
              </a:rPr>
              <a:t>-3</a:t>
            </a:r>
            <a:r>
              <a:rPr lang="en-US" sz="1400" baseline="30000">
                <a:latin typeface="Times New Roman"/>
                <a:cs typeface="Segoe UI"/>
              </a:rPr>
              <a:t> </a:t>
            </a:r>
            <a:r>
              <a:rPr lang="en-US" sz="1600">
                <a:latin typeface="Times New Roman"/>
                <a:cs typeface="Segoe UI"/>
              </a:rPr>
              <a:t>atm</a:t>
            </a:r>
            <a:r>
              <a:rPr lang="en-US" sz="1600">
                <a:solidFill>
                  <a:srgbClr val="808080"/>
                </a:solidFill>
                <a:latin typeface="Times New Roman"/>
                <a:cs typeface="Segoe UI"/>
              </a:rPr>
              <a:t>​</a:t>
            </a:r>
          </a:p>
          <a:p>
            <a:pPr marL="285750" indent="-285750">
              <a:buFont typeface="Arial"/>
              <a:buChar char="•"/>
            </a:pPr>
            <a:r>
              <a:rPr lang="en-US" sz="1600" b="1">
                <a:latin typeface="Times New Roman"/>
                <a:cs typeface="Arial"/>
              </a:rPr>
              <a:t>Temp.: </a:t>
            </a:r>
            <a:r>
              <a:rPr lang="en-US" sz="1600">
                <a:latin typeface="Times New Roman"/>
                <a:cs typeface="Arial"/>
              </a:rPr>
              <a:t>185 K</a:t>
            </a:r>
            <a:r>
              <a:rPr lang="en-US" sz="1600">
                <a:solidFill>
                  <a:srgbClr val="808080"/>
                </a:solidFill>
                <a:latin typeface="Times New Roman"/>
                <a:cs typeface="Arial"/>
              </a:rPr>
              <a:t>​</a:t>
            </a:r>
          </a:p>
          <a:p>
            <a:pPr marL="285750" indent="-285750">
              <a:buFont typeface="Arial"/>
              <a:buChar char="•"/>
            </a:pPr>
            <a:r>
              <a:rPr lang="en-US" sz="1600" b="1">
                <a:latin typeface="Times New Roman"/>
                <a:cs typeface="Arial"/>
              </a:rPr>
              <a:t>Vel.: </a:t>
            </a:r>
            <a:r>
              <a:rPr lang="en-US" sz="1600">
                <a:latin typeface="Times New Roman"/>
                <a:cs typeface="Arial"/>
              </a:rPr>
              <a:t> 2.183 km/s</a:t>
            </a:r>
          </a:p>
        </p:txBody>
      </p:sp>
      <p:sp>
        <p:nvSpPr>
          <p:cNvPr id="29" name="Rectangle 28">
            <a:extLst>
              <a:ext uri="{FF2B5EF4-FFF2-40B4-BE49-F238E27FC236}">
                <a16:creationId xmlns:a16="http://schemas.microsoft.com/office/drawing/2014/main" id="{80B0FA1E-F720-D626-2706-61887031E4F5}"/>
              </a:ext>
            </a:extLst>
          </p:cNvPr>
          <p:cNvSpPr/>
          <p:nvPr/>
        </p:nvSpPr>
        <p:spPr>
          <a:xfrm>
            <a:off x="0" y="0"/>
            <a:ext cx="1005937" cy="45719"/>
          </a:xfrm>
          <a:prstGeom prst="rect">
            <a:avLst/>
          </a:prstGeom>
          <a:solidFill>
            <a:srgbClr val="2E2C2A"/>
          </a:solidFill>
          <a:ln>
            <a:solidFill>
              <a:srgbClr val="2D2C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of a planet&#10;&#10;Description automatically generated">
            <a:extLst>
              <a:ext uri="{FF2B5EF4-FFF2-40B4-BE49-F238E27FC236}">
                <a16:creationId xmlns:a16="http://schemas.microsoft.com/office/drawing/2014/main" id="{DDB49D14-CD12-617E-03DF-587647EE8A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075"/>
            <a:ext cx="1123143" cy="1123143"/>
          </a:xfrm>
          <a:prstGeom prst="rect">
            <a:avLst/>
          </a:prstGeom>
        </p:spPr>
      </p:pic>
      <p:sp>
        <p:nvSpPr>
          <p:cNvPr id="5" name="TextBox 4">
            <a:extLst>
              <a:ext uri="{FF2B5EF4-FFF2-40B4-BE49-F238E27FC236}">
                <a16:creationId xmlns:a16="http://schemas.microsoft.com/office/drawing/2014/main" id="{23CA4985-C603-4146-9B1A-E299B7A2E81A}"/>
              </a:ext>
            </a:extLst>
          </p:cNvPr>
          <p:cNvSpPr txBox="1"/>
          <p:nvPr/>
        </p:nvSpPr>
        <p:spPr>
          <a:xfrm>
            <a:off x="6226380" y="5950602"/>
            <a:ext cx="573409" cy="338554"/>
          </a:xfrm>
          <a:prstGeom prst="rect">
            <a:avLst/>
          </a:prstGeom>
          <a:noFill/>
        </p:spPr>
        <p:txBody>
          <a:bodyPr wrap="square" lIns="91440" tIns="45720" rIns="91440" bIns="45720" rtlCol="0" anchor="t">
            <a:spAutoFit/>
          </a:bodyPr>
          <a:lstStyle/>
          <a:p>
            <a:pPr algn="ctr"/>
            <a:r>
              <a:rPr lang="en-US" sz="1600" b="1">
                <a:latin typeface="Times New Roman"/>
                <a:cs typeface="Times New Roman"/>
              </a:rPr>
              <a:t>40</a:t>
            </a:r>
            <a:endParaRPr lang="en-US" sz="1600" b="1">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612943A-D792-59E0-5F25-FF544F34B2E9}"/>
              </a:ext>
            </a:extLst>
          </p:cNvPr>
          <p:cNvSpPr txBox="1"/>
          <p:nvPr/>
        </p:nvSpPr>
        <p:spPr>
          <a:xfrm>
            <a:off x="10617783" y="5956265"/>
            <a:ext cx="573409" cy="338554"/>
          </a:xfrm>
          <a:prstGeom prst="rect">
            <a:avLst/>
          </a:prstGeom>
          <a:noFill/>
        </p:spPr>
        <p:txBody>
          <a:bodyPr wrap="square" lIns="91440" tIns="45720" rIns="91440" bIns="45720" rtlCol="0" anchor="t">
            <a:spAutoFit/>
          </a:bodyPr>
          <a:lstStyle/>
          <a:p>
            <a:pPr algn="ctr"/>
            <a:r>
              <a:rPr lang="en-US" sz="1600" b="1">
                <a:latin typeface="Times New Roman"/>
                <a:cs typeface="Times New Roman"/>
              </a:rPr>
              <a:t>85</a:t>
            </a:r>
          </a:p>
        </p:txBody>
      </p:sp>
      <p:pic>
        <p:nvPicPr>
          <p:cNvPr id="20" name="Picture 19">
            <a:extLst>
              <a:ext uri="{FF2B5EF4-FFF2-40B4-BE49-F238E27FC236}">
                <a16:creationId xmlns:a16="http://schemas.microsoft.com/office/drawing/2014/main" id="{362B18DD-6734-A951-2252-1A288C0F51E1}"/>
              </a:ext>
            </a:extLst>
          </p:cNvPr>
          <p:cNvPicPr>
            <a:picLocks noChangeAspect="1"/>
          </p:cNvPicPr>
          <p:nvPr/>
        </p:nvPicPr>
        <p:blipFill>
          <a:blip r:embed="rId6"/>
          <a:stretch>
            <a:fillRect/>
          </a:stretch>
        </p:blipFill>
        <p:spPr>
          <a:xfrm rot="11208238">
            <a:off x="1041556" y="1224925"/>
            <a:ext cx="1471992" cy="1680855"/>
          </a:xfrm>
          <a:prstGeom prst="rect">
            <a:avLst/>
          </a:prstGeom>
        </p:spPr>
      </p:pic>
      <p:pic>
        <p:nvPicPr>
          <p:cNvPr id="24" name="Picture 23">
            <a:extLst>
              <a:ext uri="{FF2B5EF4-FFF2-40B4-BE49-F238E27FC236}">
                <a16:creationId xmlns:a16="http://schemas.microsoft.com/office/drawing/2014/main" id="{34784B93-EE50-3B77-1E29-039732FCDD2C}"/>
              </a:ext>
            </a:extLst>
          </p:cNvPr>
          <p:cNvPicPr>
            <a:picLocks noChangeAspect="1"/>
          </p:cNvPicPr>
          <p:nvPr/>
        </p:nvPicPr>
        <p:blipFill>
          <a:blip r:embed="rId7"/>
          <a:stretch>
            <a:fillRect/>
          </a:stretch>
        </p:blipFill>
        <p:spPr>
          <a:xfrm rot="11772287">
            <a:off x="641286" y="606195"/>
            <a:ext cx="1695631" cy="1819137"/>
          </a:xfrm>
          <a:prstGeom prst="rect">
            <a:avLst/>
          </a:prstGeom>
        </p:spPr>
      </p:pic>
      <p:cxnSp>
        <p:nvCxnSpPr>
          <p:cNvPr id="49" name="Straight Connector 48">
            <a:extLst>
              <a:ext uri="{FF2B5EF4-FFF2-40B4-BE49-F238E27FC236}">
                <a16:creationId xmlns:a16="http://schemas.microsoft.com/office/drawing/2014/main" id="{C68883F9-2B93-4320-8A5D-A9BFF057028C}"/>
              </a:ext>
            </a:extLst>
          </p:cNvPr>
          <p:cNvCxnSpPr>
            <a:cxnSpLocks/>
          </p:cNvCxnSpPr>
          <p:nvPr/>
        </p:nvCxnSpPr>
        <p:spPr>
          <a:xfrm>
            <a:off x="1796605" y="5677174"/>
            <a:ext cx="0" cy="345440"/>
          </a:xfrm>
          <a:prstGeom prst="line">
            <a:avLst/>
          </a:prstGeom>
          <a:ln w="381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9FF2643-0A74-0985-77A2-37BA2F3CD80D}"/>
              </a:ext>
            </a:extLst>
          </p:cNvPr>
          <p:cNvCxnSpPr>
            <a:cxnSpLocks/>
          </p:cNvCxnSpPr>
          <p:nvPr/>
        </p:nvCxnSpPr>
        <p:spPr>
          <a:xfrm>
            <a:off x="3990018" y="5635843"/>
            <a:ext cx="0" cy="345440"/>
          </a:xfrm>
          <a:prstGeom prst="line">
            <a:avLst/>
          </a:prstGeom>
          <a:ln w="381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A54668F4-677C-F36F-E2D6-A0ABD717EC27}"/>
              </a:ext>
            </a:extLst>
          </p:cNvPr>
          <p:cNvCxnSpPr>
            <a:cxnSpLocks/>
          </p:cNvCxnSpPr>
          <p:nvPr/>
        </p:nvCxnSpPr>
        <p:spPr>
          <a:xfrm>
            <a:off x="8698804" y="5608998"/>
            <a:ext cx="0" cy="345440"/>
          </a:xfrm>
          <a:prstGeom prst="line">
            <a:avLst/>
          </a:prstGeom>
          <a:ln w="38100"/>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4331BB9E-F178-9231-37E6-569219BD622C}"/>
              </a:ext>
            </a:extLst>
          </p:cNvPr>
          <p:cNvSpPr txBox="1"/>
          <p:nvPr/>
        </p:nvSpPr>
        <p:spPr>
          <a:xfrm>
            <a:off x="1501766" y="5964150"/>
            <a:ext cx="573409" cy="338554"/>
          </a:xfrm>
          <a:prstGeom prst="rect">
            <a:avLst/>
          </a:prstGeom>
          <a:noFill/>
        </p:spPr>
        <p:txBody>
          <a:bodyPr wrap="square" lIns="91440" tIns="45720" rIns="91440" bIns="45720" rtlCol="0" anchor="t">
            <a:spAutoFit/>
          </a:bodyPr>
          <a:lstStyle/>
          <a:p>
            <a:pPr algn="ctr"/>
            <a:r>
              <a:rPr lang="en-US" sz="1600" b="1">
                <a:latin typeface="Times New Roman"/>
                <a:cs typeface="Times New Roman"/>
              </a:rPr>
              <a:t>10</a:t>
            </a:r>
            <a:endParaRPr lang="en-US" sz="1600" b="1">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5156833B-8AD8-0985-EF88-E8632B0DBDFC}"/>
              </a:ext>
            </a:extLst>
          </p:cNvPr>
          <p:cNvSpPr txBox="1"/>
          <p:nvPr/>
        </p:nvSpPr>
        <p:spPr>
          <a:xfrm>
            <a:off x="3703314" y="5969871"/>
            <a:ext cx="573409" cy="338554"/>
          </a:xfrm>
          <a:prstGeom prst="rect">
            <a:avLst/>
          </a:prstGeom>
          <a:noFill/>
        </p:spPr>
        <p:txBody>
          <a:bodyPr wrap="square" lIns="91440" tIns="45720" rIns="91440" bIns="45720" rtlCol="0" anchor="t">
            <a:spAutoFit/>
          </a:bodyPr>
          <a:lstStyle/>
          <a:p>
            <a:pPr algn="ctr"/>
            <a:r>
              <a:rPr lang="en-US" sz="1600" b="1">
                <a:latin typeface="Times New Roman"/>
                <a:cs typeface="Times New Roman"/>
              </a:rPr>
              <a:t>25</a:t>
            </a:r>
            <a:endParaRPr lang="en-US" sz="1600" b="1">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A03E3BCA-D96E-F24C-4015-235584B2DE48}"/>
              </a:ext>
            </a:extLst>
          </p:cNvPr>
          <p:cNvSpPr txBox="1"/>
          <p:nvPr/>
        </p:nvSpPr>
        <p:spPr>
          <a:xfrm>
            <a:off x="8412099" y="5922814"/>
            <a:ext cx="573409" cy="338554"/>
          </a:xfrm>
          <a:prstGeom prst="rect">
            <a:avLst/>
          </a:prstGeom>
          <a:noFill/>
        </p:spPr>
        <p:txBody>
          <a:bodyPr wrap="square" lIns="91440" tIns="45720" rIns="91440" bIns="45720" rtlCol="0" anchor="t">
            <a:spAutoFit/>
          </a:bodyPr>
          <a:lstStyle/>
          <a:p>
            <a:pPr algn="ctr"/>
            <a:r>
              <a:rPr lang="en-US" sz="1600" b="1">
                <a:latin typeface="Times New Roman"/>
                <a:cs typeface="Times New Roman"/>
              </a:rPr>
              <a:t>83</a:t>
            </a:r>
          </a:p>
        </p:txBody>
      </p:sp>
      <p:sp>
        <p:nvSpPr>
          <p:cNvPr id="3" name="Slide Number Placeholder 3">
            <a:extLst>
              <a:ext uri="{FF2B5EF4-FFF2-40B4-BE49-F238E27FC236}">
                <a16:creationId xmlns:a16="http://schemas.microsoft.com/office/drawing/2014/main" id="{802DDCE2-EEF3-13BA-210B-8F8304966B70}"/>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Rene Holmes</a:t>
            </a:r>
          </a:p>
        </p:txBody>
      </p:sp>
      <p:pic>
        <p:nvPicPr>
          <p:cNvPr id="6" name="Picture 5" descr="A green and yellow striped object&#10;&#10;Description automatically generated">
            <a:extLst>
              <a:ext uri="{FF2B5EF4-FFF2-40B4-BE49-F238E27FC236}">
                <a16:creationId xmlns:a16="http://schemas.microsoft.com/office/drawing/2014/main" id="{4E57B7F2-785C-0870-9505-D81BF7B5D026}"/>
              </a:ext>
            </a:extLst>
          </p:cNvPr>
          <p:cNvPicPr>
            <a:picLocks noChangeAspect="1"/>
          </p:cNvPicPr>
          <p:nvPr/>
        </p:nvPicPr>
        <p:blipFill rotWithShape="1">
          <a:blip r:embed="rId8">
            <a:extLst>
              <a:ext uri="{28A0092B-C50C-407E-A947-70E740481C1C}">
                <a14:useLocalDpi xmlns:a14="http://schemas.microsoft.com/office/drawing/2010/main" val="0"/>
              </a:ext>
            </a:extLst>
          </a:blip>
          <a:srcRect l="40202" r="37707"/>
          <a:stretch/>
        </p:blipFill>
        <p:spPr>
          <a:xfrm rot="21150690">
            <a:off x="5905495" y="1687378"/>
            <a:ext cx="899328" cy="2289842"/>
          </a:xfrm>
          <a:prstGeom prst="rect">
            <a:avLst/>
          </a:prstGeom>
        </p:spPr>
      </p:pic>
      <p:pic>
        <p:nvPicPr>
          <p:cNvPr id="32" name="Picture 31" descr="A yellow hot air balloon&#10;&#10;Description automatically generated">
            <a:extLst>
              <a:ext uri="{FF2B5EF4-FFF2-40B4-BE49-F238E27FC236}">
                <a16:creationId xmlns:a16="http://schemas.microsoft.com/office/drawing/2014/main" id="{0A480AD7-1D7D-B97F-B3B9-EE8DFE339E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00029" y="2944849"/>
            <a:ext cx="3208231" cy="2731932"/>
          </a:xfrm>
          <a:prstGeom prst="rect">
            <a:avLst/>
          </a:prstGeom>
        </p:spPr>
      </p:pic>
      <p:pic>
        <p:nvPicPr>
          <p:cNvPr id="38" name="Picture 37" descr="A balloon with a ball&#10;&#10;Description automatically generated">
            <a:extLst>
              <a:ext uri="{FF2B5EF4-FFF2-40B4-BE49-F238E27FC236}">
                <a16:creationId xmlns:a16="http://schemas.microsoft.com/office/drawing/2014/main" id="{5D5DCE61-5386-41BD-11C9-16984ABB8E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56310" y="2639049"/>
            <a:ext cx="3228583" cy="2749262"/>
          </a:xfrm>
          <a:prstGeom prst="rect">
            <a:avLst/>
          </a:prstGeom>
        </p:spPr>
      </p:pic>
      <p:pic>
        <p:nvPicPr>
          <p:cNvPr id="40" name="Picture 39" descr="A white ball with a black background&#10;&#10;Description automatically generated">
            <a:extLst>
              <a:ext uri="{FF2B5EF4-FFF2-40B4-BE49-F238E27FC236}">
                <a16:creationId xmlns:a16="http://schemas.microsoft.com/office/drawing/2014/main" id="{9F01378A-4219-8E11-40B0-15BA75068F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026884">
            <a:off x="6331951" y="4554173"/>
            <a:ext cx="574703" cy="572890"/>
          </a:xfrm>
          <a:prstGeom prst="rect">
            <a:avLst/>
          </a:prstGeom>
        </p:spPr>
      </p:pic>
      <p:pic>
        <p:nvPicPr>
          <p:cNvPr id="44" name="Picture 43">
            <a:extLst>
              <a:ext uri="{FF2B5EF4-FFF2-40B4-BE49-F238E27FC236}">
                <a16:creationId xmlns:a16="http://schemas.microsoft.com/office/drawing/2014/main" id="{928F8FC5-1EE2-2797-C0D3-D5805C80999A}"/>
              </a:ext>
            </a:extLst>
          </p:cNvPr>
          <p:cNvPicPr>
            <a:picLocks noChangeAspect="1"/>
          </p:cNvPicPr>
          <p:nvPr/>
        </p:nvPicPr>
        <p:blipFill>
          <a:blip r:embed="rId12"/>
          <a:stretch>
            <a:fillRect/>
          </a:stretch>
        </p:blipFill>
        <p:spPr>
          <a:xfrm rot="21097545">
            <a:off x="2912245" y="1222755"/>
            <a:ext cx="2038121" cy="1099291"/>
          </a:xfrm>
          <a:prstGeom prst="rect">
            <a:avLst/>
          </a:prstGeom>
        </p:spPr>
      </p:pic>
      <p:pic>
        <p:nvPicPr>
          <p:cNvPr id="41" name="Picture 40" descr="A white ball with a black background&#10;&#10;Description automatically generated">
            <a:extLst>
              <a:ext uri="{FF2B5EF4-FFF2-40B4-BE49-F238E27FC236}">
                <a16:creationId xmlns:a16="http://schemas.microsoft.com/office/drawing/2014/main" id="{44B0D1C8-BAA1-379F-5977-1E19BFBD20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011233">
            <a:off x="3767109" y="2041698"/>
            <a:ext cx="574703" cy="572890"/>
          </a:xfrm>
          <a:prstGeom prst="rect">
            <a:avLst/>
          </a:prstGeom>
        </p:spPr>
      </p:pic>
      <p:pic>
        <p:nvPicPr>
          <p:cNvPr id="12" name="Picture 11">
            <a:extLst>
              <a:ext uri="{FF2B5EF4-FFF2-40B4-BE49-F238E27FC236}">
                <a16:creationId xmlns:a16="http://schemas.microsoft.com/office/drawing/2014/main" id="{B5B606CB-9F69-3FF5-7AA7-922493C9D0FD}"/>
              </a:ext>
            </a:extLst>
          </p:cNvPr>
          <p:cNvPicPr>
            <a:picLocks noChangeAspect="1"/>
          </p:cNvPicPr>
          <p:nvPr/>
        </p:nvPicPr>
        <p:blipFill>
          <a:blip r:embed="rId12"/>
          <a:stretch>
            <a:fillRect/>
          </a:stretch>
        </p:blipFill>
        <p:spPr>
          <a:xfrm rot="21097545">
            <a:off x="5690347" y="3526091"/>
            <a:ext cx="1589011" cy="857057"/>
          </a:xfrm>
          <a:prstGeom prst="rect">
            <a:avLst/>
          </a:prstGeom>
        </p:spPr>
      </p:pic>
    </p:spTree>
    <p:extLst>
      <p:ext uri="{BB962C8B-B14F-4D97-AF65-F5344CB8AC3E}">
        <p14:creationId xmlns:p14="http://schemas.microsoft.com/office/powerpoint/2010/main" val="88011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10D491-80FE-D610-2CE7-6E4FB99BC400}"/>
              </a:ext>
            </a:extLst>
          </p:cNvPr>
          <p:cNvSpPr/>
          <p:nvPr/>
        </p:nvSpPr>
        <p:spPr>
          <a:xfrm>
            <a:off x="6028943" y="1736516"/>
            <a:ext cx="5174824" cy="1951822"/>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A5880E8-CA6F-2701-78BB-BF11B4815100}"/>
              </a:ext>
            </a:extLst>
          </p:cNvPr>
          <p:cNvSpPr/>
          <p:nvPr/>
        </p:nvSpPr>
        <p:spPr>
          <a:xfrm>
            <a:off x="846074" y="1745364"/>
            <a:ext cx="5174824" cy="192548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pace Background Photos, Download The BEST Free Space Background Stock  Photos &amp; HD Images">
            <a:extLst>
              <a:ext uri="{FF2B5EF4-FFF2-40B4-BE49-F238E27FC236}">
                <a16:creationId xmlns:a16="http://schemas.microsoft.com/office/drawing/2014/main" id="{11AFC018-3E73-50D1-6EA1-E4517B371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45" y="4290014"/>
            <a:ext cx="10368736" cy="20460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EE0F8B-427E-7A1C-0F4F-9AEAFAE267D1}"/>
              </a:ext>
            </a:extLst>
          </p:cNvPr>
          <p:cNvSpPr>
            <a:spLocks noGrp="1"/>
          </p:cNvSpPr>
          <p:nvPr>
            <p:ph type="title"/>
          </p:nvPr>
        </p:nvSpPr>
        <p:spPr/>
        <p:txBody>
          <a:bodyPr/>
          <a:lstStyle/>
          <a:p>
            <a:r>
              <a:rPr lang="en-US">
                <a:latin typeface="Times New Roman"/>
                <a:cs typeface="Times New Roman"/>
              </a:rPr>
              <a:t>EDL – Entry Phase</a:t>
            </a:r>
          </a:p>
        </p:txBody>
      </p:sp>
      <p:sp>
        <p:nvSpPr>
          <p:cNvPr id="4" name="Slide Number Placeholder 3">
            <a:extLst>
              <a:ext uri="{FF2B5EF4-FFF2-40B4-BE49-F238E27FC236}">
                <a16:creationId xmlns:a16="http://schemas.microsoft.com/office/drawing/2014/main" id="{AEB0010F-8F94-A88C-D6E4-9CC5AEB6AB04}"/>
              </a:ext>
            </a:extLst>
          </p:cNvPr>
          <p:cNvSpPr>
            <a:spLocks noGrp="1"/>
          </p:cNvSpPr>
          <p:nvPr>
            <p:ph type="sldNum" sz="quarter" idx="12"/>
          </p:nvPr>
        </p:nvSpPr>
        <p:spPr/>
        <p:txBody>
          <a:bodyPr/>
          <a:lstStyle/>
          <a:p>
            <a:fld id="{629637A9-119A-49DA-BD12-AAC58B377D80}" type="slidenum">
              <a:rPr lang="en-US" smtClean="0"/>
              <a:pPr/>
              <a:t>23</a:t>
            </a:fld>
            <a:endParaRPr lang="en-US"/>
          </a:p>
        </p:txBody>
      </p:sp>
      <p:sp>
        <p:nvSpPr>
          <p:cNvPr id="5" name="Rectangle 4">
            <a:extLst>
              <a:ext uri="{FF2B5EF4-FFF2-40B4-BE49-F238E27FC236}">
                <a16:creationId xmlns:a16="http://schemas.microsoft.com/office/drawing/2014/main" id="{A0CE3756-C678-1F13-56F5-08A54004D387}"/>
              </a:ext>
            </a:extLst>
          </p:cNvPr>
          <p:cNvSpPr/>
          <p:nvPr/>
        </p:nvSpPr>
        <p:spPr>
          <a:xfrm>
            <a:off x="839371" y="1221739"/>
            <a:ext cx="10366408" cy="511429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2E585E5-2684-06E2-5B16-60B7E1C75122}"/>
              </a:ext>
            </a:extLst>
          </p:cNvPr>
          <p:cNvSpPr/>
          <p:nvPr/>
        </p:nvSpPr>
        <p:spPr>
          <a:xfrm>
            <a:off x="837397" y="1110528"/>
            <a:ext cx="5193122" cy="25603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25FA23C-6E0A-F088-F039-38D860F34FB4}"/>
              </a:ext>
            </a:extLst>
          </p:cNvPr>
          <p:cNvSpPr/>
          <p:nvPr/>
        </p:nvSpPr>
        <p:spPr>
          <a:xfrm>
            <a:off x="6034355" y="1114412"/>
            <a:ext cx="5178127" cy="25603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07ECC0-3002-87C2-54EE-782A15BDDF28}"/>
              </a:ext>
            </a:extLst>
          </p:cNvPr>
          <p:cNvSpPr/>
          <p:nvPr/>
        </p:nvSpPr>
        <p:spPr>
          <a:xfrm>
            <a:off x="839978" y="1110528"/>
            <a:ext cx="5188965" cy="625988"/>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1. Contact with crew to initiate cruise stage separation</a:t>
            </a:r>
          </a:p>
        </p:txBody>
      </p:sp>
      <p:sp>
        <p:nvSpPr>
          <p:cNvPr id="9" name="Rectangle 8">
            <a:extLst>
              <a:ext uri="{FF2B5EF4-FFF2-40B4-BE49-F238E27FC236}">
                <a16:creationId xmlns:a16="http://schemas.microsoft.com/office/drawing/2014/main" id="{267BAF1B-7764-FC08-ACFA-719BB86326F8}"/>
              </a:ext>
            </a:extLst>
          </p:cNvPr>
          <p:cNvSpPr/>
          <p:nvPr/>
        </p:nvSpPr>
        <p:spPr>
          <a:xfrm>
            <a:off x="6033100" y="1112470"/>
            <a:ext cx="5179383" cy="617024"/>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a:p>
            <a:pPr algn="ctr"/>
            <a:r>
              <a:rPr lang="en-US">
                <a:solidFill>
                  <a:schemeClr val="tx1"/>
                </a:solidFill>
                <a:latin typeface="Times New Roman"/>
                <a:cs typeface="Times New Roman"/>
              </a:rPr>
              <a:t>2. Initiate and confirm "ready check" for scientific instruments (MARCI, TLS, MASPEX) </a:t>
            </a:r>
            <a:endParaRPr lang="en-US">
              <a:solidFill>
                <a:schemeClr val="tx1"/>
              </a:solidFill>
              <a:latin typeface="Times New Roman" panose="02020603050405020304" pitchFamily="18" charset="0"/>
              <a:cs typeface="Times New Roman" panose="02020603050405020304" pitchFamily="18" charset="0"/>
            </a:endParaRPr>
          </a:p>
          <a:p>
            <a:pPr algn="ctr"/>
            <a:r>
              <a:rPr lang="en-US">
                <a:solidFill>
                  <a:schemeClr val="tx1"/>
                </a:solidFill>
                <a:latin typeface="Times New Roman"/>
                <a:cs typeface="Times New Roman"/>
              </a:rPr>
              <a:t> </a:t>
            </a:r>
            <a:endParaRPr lang="en-US">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A500E02E-72BF-BBA9-E634-BE1537BA1BB2}"/>
              </a:ext>
            </a:extLst>
          </p:cNvPr>
          <p:cNvSpPr/>
          <p:nvPr/>
        </p:nvSpPr>
        <p:spPr>
          <a:xfrm>
            <a:off x="850097" y="3664498"/>
            <a:ext cx="10366408" cy="617024"/>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3. Initiate aeroshell’s atmospheric entry into Venus</a:t>
            </a:r>
          </a:p>
        </p:txBody>
      </p:sp>
      <p:pic>
        <p:nvPicPr>
          <p:cNvPr id="12" name="Picture 4" descr="ESA - Artist's impression of Orion spacecraft">
            <a:extLst>
              <a:ext uri="{FF2B5EF4-FFF2-40B4-BE49-F238E27FC236}">
                <a16:creationId xmlns:a16="http://schemas.microsoft.com/office/drawing/2014/main" id="{FA51C436-25DD-CF4D-2B72-2AE50C612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78115">
            <a:off x="1198669" y="4424728"/>
            <a:ext cx="2232110" cy="12555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7B8BBDE-9789-6235-1882-CFAA20572073}"/>
              </a:ext>
            </a:extLst>
          </p:cNvPr>
          <p:cNvPicPr>
            <a:picLocks noChangeAspect="1"/>
          </p:cNvPicPr>
          <p:nvPr/>
        </p:nvPicPr>
        <p:blipFill>
          <a:blip r:embed="rId4"/>
          <a:stretch>
            <a:fillRect/>
          </a:stretch>
        </p:blipFill>
        <p:spPr>
          <a:xfrm rot="282181" flipV="1">
            <a:off x="3015933" y="5140648"/>
            <a:ext cx="4317343" cy="313666"/>
          </a:xfrm>
          <a:prstGeom prst="rect">
            <a:avLst/>
          </a:prstGeom>
        </p:spPr>
      </p:pic>
      <p:pic>
        <p:nvPicPr>
          <p:cNvPr id="18" name="Picture 17">
            <a:extLst>
              <a:ext uri="{FF2B5EF4-FFF2-40B4-BE49-F238E27FC236}">
                <a16:creationId xmlns:a16="http://schemas.microsoft.com/office/drawing/2014/main" id="{75AD6920-1F0C-6B40-B4B0-4CCBFF751F55}"/>
              </a:ext>
            </a:extLst>
          </p:cNvPr>
          <p:cNvPicPr>
            <a:picLocks noChangeAspect="1"/>
          </p:cNvPicPr>
          <p:nvPr/>
        </p:nvPicPr>
        <p:blipFill rotWithShape="1">
          <a:blip r:embed="rId5">
            <a:extLst>
              <a:ext uri="{28A0092B-C50C-407E-A947-70E740481C1C}">
                <a14:useLocalDpi xmlns:a14="http://schemas.microsoft.com/office/drawing/2010/main" val="0"/>
              </a:ext>
            </a:extLst>
          </a:blip>
          <a:srcRect b="54298"/>
          <a:stretch/>
        </p:blipFill>
        <p:spPr>
          <a:xfrm>
            <a:off x="8129199" y="5008789"/>
            <a:ext cx="3718631" cy="1349240"/>
          </a:xfrm>
          <a:prstGeom prst="rect">
            <a:avLst/>
          </a:prstGeom>
        </p:spPr>
      </p:pic>
      <p:sp>
        <p:nvSpPr>
          <p:cNvPr id="20" name="Arc 19">
            <a:extLst>
              <a:ext uri="{FF2B5EF4-FFF2-40B4-BE49-F238E27FC236}">
                <a16:creationId xmlns:a16="http://schemas.microsoft.com/office/drawing/2014/main" id="{9BB22DD6-8E07-050C-FE11-80A6B1B8067E}"/>
              </a:ext>
            </a:extLst>
          </p:cNvPr>
          <p:cNvSpPr/>
          <p:nvPr/>
        </p:nvSpPr>
        <p:spPr>
          <a:xfrm rot="840000">
            <a:off x="6174453" y="4433722"/>
            <a:ext cx="2053579" cy="1987791"/>
          </a:xfrm>
          <a:prstGeom prst="arc">
            <a:avLst>
              <a:gd name="adj1" fmla="val 18561555"/>
              <a:gd name="adj2" fmla="val 2213856"/>
            </a:avLst>
          </a:prstGeom>
          <a:gradFill>
            <a:gsLst>
              <a:gs pos="4000">
                <a:schemeClr val="accent1">
                  <a:alpha val="6000"/>
                  <a:lumMod val="87000"/>
                  <a:lumOff val="13000"/>
                </a:schemeClr>
              </a:gs>
              <a:gs pos="57000">
                <a:srgbClr val="9D4D32">
                  <a:lumMod val="83000"/>
                  <a:lumOff val="17000"/>
                </a:srgbClr>
              </a:gs>
              <a:gs pos="39000">
                <a:srgbClr val="BA6F55"/>
              </a:gs>
              <a:gs pos="100000">
                <a:schemeClr val="accent1">
                  <a:lumMod val="60000"/>
                </a:schemeClr>
              </a:gs>
            </a:gsLst>
            <a:path path="circle">
              <a:fillToRect l="50000" t="130000" r="50000" b="-30000"/>
            </a:path>
          </a:gradFill>
          <a:effectLst>
            <a:glow rad="1257300">
              <a:schemeClr val="accent2">
                <a:lumMod val="60000"/>
                <a:lumOff val="40000"/>
                <a:alpha val="70000"/>
              </a:schemeClr>
            </a:glow>
            <a:outerShdw blurRad="50800" dir="21540000" sx="54000" sy="54000" algn="bl" rotWithShape="0">
              <a:prstClr val="black">
                <a:alpha val="79000"/>
              </a:prstClr>
            </a:outerShdw>
          </a:effectLst>
          <a:scene3d>
            <a:camera prst="orthographicFront"/>
            <a:lightRig rig="threePt" dir="t"/>
          </a:scene3d>
          <a:sp3d contourW="12700">
            <a:contourClr>
              <a:srgbClr val="C00000"/>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1254535F-42AA-CCCA-8F24-232324B0889C}"/>
              </a:ext>
            </a:extLst>
          </p:cNvPr>
          <p:cNvPicPr>
            <a:picLocks noChangeAspect="1"/>
          </p:cNvPicPr>
          <p:nvPr/>
        </p:nvPicPr>
        <p:blipFill rotWithShape="1">
          <a:blip r:embed="rId6"/>
          <a:srcRect t="14850" r="9701"/>
          <a:stretch/>
        </p:blipFill>
        <p:spPr>
          <a:xfrm>
            <a:off x="1926985" y="1745364"/>
            <a:ext cx="3210367" cy="1919133"/>
          </a:xfrm>
          <a:prstGeom prst="rect">
            <a:avLst/>
          </a:prstGeom>
        </p:spPr>
      </p:pic>
      <p:pic>
        <p:nvPicPr>
          <p:cNvPr id="13" name="Picture 12" descr="A screen shot of a device&#10;&#10;Description automatically generated">
            <a:extLst>
              <a:ext uri="{FF2B5EF4-FFF2-40B4-BE49-F238E27FC236}">
                <a16:creationId xmlns:a16="http://schemas.microsoft.com/office/drawing/2014/main" id="{704D641D-0A61-436B-ACC1-1FA754B784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2462" y="1419016"/>
            <a:ext cx="3447785" cy="2462702"/>
          </a:xfrm>
          <a:prstGeom prst="rect">
            <a:avLst/>
          </a:prstGeom>
        </p:spPr>
      </p:pic>
      <p:pic>
        <p:nvPicPr>
          <p:cNvPr id="16" name="Picture 15">
            <a:extLst>
              <a:ext uri="{FF2B5EF4-FFF2-40B4-BE49-F238E27FC236}">
                <a16:creationId xmlns:a16="http://schemas.microsoft.com/office/drawing/2014/main" id="{3432B5F6-DD3A-F966-35A0-CFC55CFD83CF}"/>
              </a:ext>
            </a:extLst>
          </p:cNvPr>
          <p:cNvPicPr>
            <a:picLocks noChangeAspect="1"/>
          </p:cNvPicPr>
          <p:nvPr/>
        </p:nvPicPr>
        <p:blipFill>
          <a:blip r:embed="rId8"/>
          <a:stretch>
            <a:fillRect/>
          </a:stretch>
        </p:blipFill>
        <p:spPr>
          <a:xfrm>
            <a:off x="4145115" y="1745008"/>
            <a:ext cx="992237" cy="722473"/>
          </a:xfrm>
          <a:prstGeom prst="rect">
            <a:avLst/>
          </a:prstGeom>
        </p:spPr>
      </p:pic>
      <p:sp>
        <p:nvSpPr>
          <p:cNvPr id="42" name="Rectangle 41">
            <a:extLst>
              <a:ext uri="{FF2B5EF4-FFF2-40B4-BE49-F238E27FC236}">
                <a16:creationId xmlns:a16="http://schemas.microsoft.com/office/drawing/2014/main" id="{FD5F35FE-FBF5-1E9F-0AB3-AE246B80D133}"/>
              </a:ext>
            </a:extLst>
          </p:cNvPr>
          <p:cNvSpPr/>
          <p:nvPr/>
        </p:nvSpPr>
        <p:spPr>
          <a:xfrm>
            <a:off x="3975903" y="2467481"/>
            <a:ext cx="1161449" cy="619166"/>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C511403-54BE-41DF-F65A-48B331711360}"/>
              </a:ext>
            </a:extLst>
          </p:cNvPr>
          <p:cNvSpPr/>
          <p:nvPr/>
        </p:nvSpPr>
        <p:spPr>
          <a:xfrm>
            <a:off x="4247909" y="3086647"/>
            <a:ext cx="889443" cy="321789"/>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7A732D7-E62B-4C89-4C42-C1E3A186D604}"/>
              </a:ext>
            </a:extLst>
          </p:cNvPr>
          <p:cNvSpPr/>
          <p:nvPr/>
        </p:nvSpPr>
        <p:spPr>
          <a:xfrm>
            <a:off x="3845689" y="1745008"/>
            <a:ext cx="299426" cy="1446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1D66E7D-CFC6-DB40-2D70-C6481F51B123}"/>
              </a:ext>
            </a:extLst>
          </p:cNvPr>
          <p:cNvSpPr/>
          <p:nvPr/>
        </p:nvSpPr>
        <p:spPr>
          <a:xfrm>
            <a:off x="3755985" y="1889631"/>
            <a:ext cx="389130" cy="2197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51DA8DA-0CA7-F7BB-DC44-FA0733C9DD0E}"/>
              </a:ext>
            </a:extLst>
          </p:cNvPr>
          <p:cNvSpPr/>
          <p:nvPr/>
        </p:nvSpPr>
        <p:spPr>
          <a:xfrm>
            <a:off x="3975903" y="2109427"/>
            <a:ext cx="179938" cy="358053"/>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A2C88345-D391-D2F2-7523-5DDBF4087327}"/>
              </a:ext>
            </a:extLst>
          </p:cNvPr>
          <p:cNvSpPr/>
          <p:nvPr/>
        </p:nvSpPr>
        <p:spPr>
          <a:xfrm rot="3057312">
            <a:off x="3978132" y="3072397"/>
            <a:ext cx="425370" cy="200740"/>
          </a:xfrm>
          <a:prstGeom prst="triangle">
            <a:avLst>
              <a:gd name="adj" fmla="val 44576"/>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4C62BCEC-21EF-5A56-D049-7332A82CE4E8}"/>
              </a:ext>
            </a:extLst>
          </p:cNvPr>
          <p:cNvSpPr/>
          <p:nvPr/>
        </p:nvSpPr>
        <p:spPr>
          <a:xfrm rot="7766169">
            <a:off x="3734606" y="1789164"/>
            <a:ext cx="220836" cy="178906"/>
          </a:xfrm>
          <a:prstGeom prst="triangle">
            <a:avLst>
              <a:gd name="adj" fmla="val 7102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EEF5ED5-B77C-3D33-5362-B203D58EF54E}"/>
              </a:ext>
            </a:extLst>
          </p:cNvPr>
          <p:cNvSpPr/>
          <p:nvPr/>
        </p:nvSpPr>
        <p:spPr>
          <a:xfrm>
            <a:off x="3822700" y="2109426"/>
            <a:ext cx="156187" cy="6703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a:extLst>
              <a:ext uri="{FF2B5EF4-FFF2-40B4-BE49-F238E27FC236}">
                <a16:creationId xmlns:a16="http://schemas.microsoft.com/office/drawing/2014/main" id="{6DA93A66-7B2E-BC0B-D91F-AE9A4C5421BD}"/>
              </a:ext>
            </a:extLst>
          </p:cNvPr>
          <p:cNvSpPr/>
          <p:nvPr/>
        </p:nvSpPr>
        <p:spPr>
          <a:xfrm rot="2735416">
            <a:off x="3941289" y="2152705"/>
            <a:ext cx="76267" cy="45719"/>
          </a:xfrm>
          <a:prstGeom prst="triangle">
            <a:avLst>
              <a:gd name="adj" fmla="val 4875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5AD05CB-848C-8E75-170F-4C52C32FED99}"/>
              </a:ext>
            </a:extLst>
          </p:cNvPr>
          <p:cNvSpPr/>
          <p:nvPr/>
        </p:nvSpPr>
        <p:spPr>
          <a:xfrm>
            <a:off x="3699083" y="1922906"/>
            <a:ext cx="92351" cy="1532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BF6F4F6B-1794-163F-32FC-1FE88D56DC23}"/>
              </a:ext>
            </a:extLst>
          </p:cNvPr>
          <p:cNvSpPr/>
          <p:nvPr/>
        </p:nvSpPr>
        <p:spPr>
          <a:xfrm rot="7157925">
            <a:off x="3702494" y="1898011"/>
            <a:ext cx="45719" cy="45719"/>
          </a:xfrm>
          <a:prstGeom prst="triangle">
            <a:avLst>
              <a:gd name="adj" fmla="val 2096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a:extLst>
              <a:ext uri="{FF2B5EF4-FFF2-40B4-BE49-F238E27FC236}">
                <a16:creationId xmlns:a16="http://schemas.microsoft.com/office/drawing/2014/main" id="{A7555E11-ECA5-333F-E58D-DE6DCB63A2BE}"/>
              </a:ext>
            </a:extLst>
          </p:cNvPr>
          <p:cNvSpPr/>
          <p:nvPr/>
        </p:nvSpPr>
        <p:spPr>
          <a:xfrm rot="2381077">
            <a:off x="3756031" y="2083158"/>
            <a:ext cx="99838" cy="69769"/>
          </a:xfrm>
          <a:prstGeom prst="triangle">
            <a:avLst>
              <a:gd name="adj" fmla="val 56824"/>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a:extLst>
              <a:ext uri="{FF2B5EF4-FFF2-40B4-BE49-F238E27FC236}">
                <a16:creationId xmlns:a16="http://schemas.microsoft.com/office/drawing/2014/main" id="{69229A50-BC16-D6B5-2270-3EB3FAE75B1C}"/>
              </a:ext>
            </a:extLst>
          </p:cNvPr>
          <p:cNvSpPr/>
          <p:nvPr/>
        </p:nvSpPr>
        <p:spPr>
          <a:xfrm rot="2381077">
            <a:off x="3703119" y="2038719"/>
            <a:ext cx="99838" cy="69769"/>
          </a:xfrm>
          <a:prstGeom prst="triangle">
            <a:avLst>
              <a:gd name="adj" fmla="val 56824"/>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051C9C5-046E-1B5B-E422-14F7F82934DE}"/>
              </a:ext>
            </a:extLst>
          </p:cNvPr>
          <p:cNvSpPr/>
          <p:nvPr/>
        </p:nvSpPr>
        <p:spPr>
          <a:xfrm>
            <a:off x="3911503" y="2543064"/>
            <a:ext cx="78094" cy="1518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F098DFA8-C18E-9B09-BA9B-21154BD31381}"/>
              </a:ext>
            </a:extLst>
          </p:cNvPr>
          <p:cNvSpPr/>
          <p:nvPr/>
        </p:nvSpPr>
        <p:spPr>
          <a:xfrm rot="7787609">
            <a:off x="3941983" y="2501163"/>
            <a:ext cx="102413" cy="73927"/>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A59920B1-56C9-0D9D-660C-7E4E967AFB58}"/>
              </a:ext>
            </a:extLst>
          </p:cNvPr>
          <p:cNvSpPr/>
          <p:nvPr/>
        </p:nvSpPr>
        <p:spPr>
          <a:xfrm rot="9356681">
            <a:off x="3862676" y="2850173"/>
            <a:ext cx="117021" cy="248327"/>
          </a:xfrm>
          <a:prstGeom prst="triangle">
            <a:avLst>
              <a:gd name="adj" fmla="val 4529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15EC54F-3CF9-CCFC-7BE8-79C5C5BF6F6B}"/>
              </a:ext>
            </a:extLst>
          </p:cNvPr>
          <p:cNvSpPr/>
          <p:nvPr/>
        </p:nvSpPr>
        <p:spPr>
          <a:xfrm>
            <a:off x="3943120" y="2687276"/>
            <a:ext cx="54522" cy="35406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E3C37EF-8D89-1657-0870-CF327CA61269}"/>
              </a:ext>
            </a:extLst>
          </p:cNvPr>
          <p:cNvSpPr/>
          <p:nvPr/>
        </p:nvSpPr>
        <p:spPr>
          <a:xfrm>
            <a:off x="3921186" y="2837106"/>
            <a:ext cx="57701" cy="9376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BA83AE6-2FDD-2E62-4E10-C2669A90AF0A}"/>
              </a:ext>
            </a:extLst>
          </p:cNvPr>
          <p:cNvSpPr/>
          <p:nvPr/>
        </p:nvSpPr>
        <p:spPr>
          <a:xfrm>
            <a:off x="3965177" y="3021985"/>
            <a:ext cx="45719"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F52C06F-3B6B-BC47-62D4-0D46BC46A7ED}"/>
              </a:ext>
            </a:extLst>
          </p:cNvPr>
          <p:cNvSpPr/>
          <p:nvPr/>
        </p:nvSpPr>
        <p:spPr>
          <a:xfrm>
            <a:off x="4312885" y="3408436"/>
            <a:ext cx="824467" cy="777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E4D9B39-4F3D-07F1-539F-868EA06B558C}"/>
              </a:ext>
            </a:extLst>
          </p:cNvPr>
          <p:cNvSpPr/>
          <p:nvPr/>
        </p:nvSpPr>
        <p:spPr>
          <a:xfrm>
            <a:off x="4524375" y="3486150"/>
            <a:ext cx="612977" cy="5002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3">
            <a:extLst>
              <a:ext uri="{FF2B5EF4-FFF2-40B4-BE49-F238E27FC236}">
                <a16:creationId xmlns:a16="http://schemas.microsoft.com/office/drawing/2014/main" id="{888C1A46-746C-6446-61F4-BF14AF217456}"/>
              </a:ext>
            </a:extLst>
          </p:cNvPr>
          <p:cNvSpPr/>
          <p:nvPr/>
        </p:nvSpPr>
        <p:spPr>
          <a:xfrm>
            <a:off x="4737100" y="3536172"/>
            <a:ext cx="400252"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024">
            <a:extLst>
              <a:ext uri="{FF2B5EF4-FFF2-40B4-BE49-F238E27FC236}">
                <a16:creationId xmlns:a16="http://schemas.microsoft.com/office/drawing/2014/main" id="{5D3BF2D2-7E27-B6BA-84BD-F98D32A76840}"/>
              </a:ext>
            </a:extLst>
          </p:cNvPr>
          <p:cNvSpPr/>
          <p:nvPr/>
        </p:nvSpPr>
        <p:spPr>
          <a:xfrm>
            <a:off x="4948238" y="3581891"/>
            <a:ext cx="189114"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Isosceles Triangle 1026">
            <a:extLst>
              <a:ext uri="{FF2B5EF4-FFF2-40B4-BE49-F238E27FC236}">
                <a16:creationId xmlns:a16="http://schemas.microsoft.com/office/drawing/2014/main" id="{7F77ED8A-5C49-E92A-72C6-F0E4AA900646}"/>
              </a:ext>
            </a:extLst>
          </p:cNvPr>
          <p:cNvSpPr/>
          <p:nvPr/>
        </p:nvSpPr>
        <p:spPr>
          <a:xfrm rot="2993484">
            <a:off x="4255560" y="3379724"/>
            <a:ext cx="106604" cy="84974"/>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Isosceles Triangle 1027">
            <a:extLst>
              <a:ext uri="{FF2B5EF4-FFF2-40B4-BE49-F238E27FC236}">
                <a16:creationId xmlns:a16="http://schemas.microsoft.com/office/drawing/2014/main" id="{D3BB20C4-6DF2-627B-3843-17847DA23ABD}"/>
              </a:ext>
            </a:extLst>
          </p:cNvPr>
          <p:cNvSpPr/>
          <p:nvPr/>
        </p:nvSpPr>
        <p:spPr>
          <a:xfrm rot="10800000">
            <a:off x="4302158" y="3486149"/>
            <a:ext cx="224133" cy="50022"/>
          </a:xfrm>
          <a:prstGeom prst="triangle">
            <a:avLst>
              <a:gd name="adj" fmla="val 79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Isosceles Triangle 1028">
            <a:extLst>
              <a:ext uri="{FF2B5EF4-FFF2-40B4-BE49-F238E27FC236}">
                <a16:creationId xmlns:a16="http://schemas.microsoft.com/office/drawing/2014/main" id="{5898A7F3-A936-CA58-FD8E-F64799F371CE}"/>
              </a:ext>
            </a:extLst>
          </p:cNvPr>
          <p:cNvSpPr/>
          <p:nvPr/>
        </p:nvSpPr>
        <p:spPr>
          <a:xfrm rot="10800000">
            <a:off x="4520351" y="3536172"/>
            <a:ext cx="224133" cy="52998"/>
          </a:xfrm>
          <a:prstGeom prst="triangle">
            <a:avLst>
              <a:gd name="adj" fmla="val 79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Isosceles Triangle 1029">
            <a:extLst>
              <a:ext uri="{FF2B5EF4-FFF2-40B4-BE49-F238E27FC236}">
                <a16:creationId xmlns:a16="http://schemas.microsoft.com/office/drawing/2014/main" id="{F09D96B8-4F15-9287-6C8B-61881A41D993}"/>
              </a:ext>
            </a:extLst>
          </p:cNvPr>
          <p:cNvSpPr/>
          <p:nvPr/>
        </p:nvSpPr>
        <p:spPr>
          <a:xfrm rot="10800000">
            <a:off x="4733077" y="3563401"/>
            <a:ext cx="224133" cy="64593"/>
          </a:xfrm>
          <a:prstGeom prst="triangle">
            <a:avLst>
              <a:gd name="adj" fmla="val 79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Isosceles Triangle 1030">
            <a:extLst>
              <a:ext uri="{FF2B5EF4-FFF2-40B4-BE49-F238E27FC236}">
                <a16:creationId xmlns:a16="http://schemas.microsoft.com/office/drawing/2014/main" id="{99C6816B-93AE-6BFB-BCF3-301AF10AE380}"/>
              </a:ext>
            </a:extLst>
          </p:cNvPr>
          <p:cNvSpPr/>
          <p:nvPr/>
        </p:nvSpPr>
        <p:spPr>
          <a:xfrm rot="10800000">
            <a:off x="4711082" y="3579740"/>
            <a:ext cx="224133" cy="50022"/>
          </a:xfrm>
          <a:prstGeom prst="triangle">
            <a:avLst>
              <a:gd name="adj" fmla="val 79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Isosceles Triangle 1031">
            <a:extLst>
              <a:ext uri="{FF2B5EF4-FFF2-40B4-BE49-F238E27FC236}">
                <a16:creationId xmlns:a16="http://schemas.microsoft.com/office/drawing/2014/main" id="{C9B1774B-DBA9-4780-1D24-CC7BB0D4ADBC}"/>
              </a:ext>
            </a:extLst>
          </p:cNvPr>
          <p:cNvSpPr/>
          <p:nvPr/>
        </p:nvSpPr>
        <p:spPr>
          <a:xfrm rot="10800000">
            <a:off x="4913220" y="3615042"/>
            <a:ext cx="224133" cy="50022"/>
          </a:xfrm>
          <a:prstGeom prst="triangle">
            <a:avLst>
              <a:gd name="adj" fmla="val 79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Isosceles Triangle 1032">
            <a:extLst>
              <a:ext uri="{FF2B5EF4-FFF2-40B4-BE49-F238E27FC236}">
                <a16:creationId xmlns:a16="http://schemas.microsoft.com/office/drawing/2014/main" id="{B3B836F4-9BD7-81DC-F2C9-61F105E9FB6F}"/>
              </a:ext>
            </a:extLst>
          </p:cNvPr>
          <p:cNvSpPr/>
          <p:nvPr/>
        </p:nvSpPr>
        <p:spPr>
          <a:xfrm rot="10800000">
            <a:off x="4891224" y="3618675"/>
            <a:ext cx="224133" cy="50022"/>
          </a:xfrm>
          <a:prstGeom prst="triangle">
            <a:avLst>
              <a:gd name="adj" fmla="val 79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ilver object with a logo on it&#10;&#10;Description automatically generated">
            <a:extLst>
              <a:ext uri="{FF2B5EF4-FFF2-40B4-BE49-F238E27FC236}">
                <a16:creationId xmlns:a16="http://schemas.microsoft.com/office/drawing/2014/main" id="{563A120E-757E-7581-9B6A-7EF97A1A4095}"/>
              </a:ext>
            </a:extLst>
          </p:cNvPr>
          <p:cNvPicPr>
            <a:picLocks noChangeAspect="1"/>
          </p:cNvPicPr>
          <p:nvPr/>
        </p:nvPicPr>
        <p:blipFill>
          <a:blip r:embed="rId9"/>
          <a:stretch>
            <a:fillRect/>
          </a:stretch>
        </p:blipFill>
        <p:spPr>
          <a:xfrm rot="-4980000">
            <a:off x="6325513" y="4560070"/>
            <a:ext cx="1888584" cy="1665514"/>
          </a:xfrm>
          <a:prstGeom prst="rect">
            <a:avLst/>
          </a:prstGeom>
        </p:spPr>
      </p:pic>
      <p:sp>
        <p:nvSpPr>
          <p:cNvPr id="21" name="Slide Number Placeholder 3">
            <a:extLst>
              <a:ext uri="{FF2B5EF4-FFF2-40B4-BE49-F238E27FC236}">
                <a16:creationId xmlns:a16="http://schemas.microsoft.com/office/drawing/2014/main" id="{AB8C35BD-610F-64F4-A31B-3ABE52605A17}"/>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Rene Holmes</a:t>
            </a:r>
          </a:p>
        </p:txBody>
      </p:sp>
    </p:spTree>
    <p:extLst>
      <p:ext uri="{BB962C8B-B14F-4D97-AF65-F5344CB8AC3E}">
        <p14:creationId xmlns:p14="http://schemas.microsoft.com/office/powerpoint/2010/main" val="2394355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6F1D-1689-249D-1628-60873C2C3E10}"/>
            </a:ext>
          </a:extLst>
        </p:cNvPr>
        <p:cNvGrpSpPr/>
        <p:nvPr/>
      </p:nvGrpSpPr>
      <p:grpSpPr>
        <a:xfrm>
          <a:off x="0" y="0"/>
          <a:ext cx="0" cy="0"/>
          <a:chOff x="0" y="0"/>
          <a:chExt cx="0" cy="0"/>
        </a:xfrm>
      </p:grpSpPr>
      <p:pic>
        <p:nvPicPr>
          <p:cNvPr id="3" name="Picture 2" descr="A sunset with clouds in the sky&#10;&#10;Description automatically generated">
            <a:extLst>
              <a:ext uri="{FF2B5EF4-FFF2-40B4-BE49-F238E27FC236}">
                <a16:creationId xmlns:a16="http://schemas.microsoft.com/office/drawing/2014/main" id="{BE5BACCA-4116-A6C9-D916-2DA6E6A1974A}"/>
              </a:ext>
            </a:extLst>
          </p:cNvPr>
          <p:cNvPicPr>
            <a:picLocks noChangeAspect="1" noChangeArrowheads="1"/>
          </p:cNvPicPr>
          <p:nvPr/>
        </p:nvPicPr>
        <p:blipFill rotWithShape="1">
          <a:blip r:embed="rId2">
            <a:alphaModFix amt="95000"/>
            <a:extLst>
              <a:ext uri="{28A0092B-C50C-407E-A947-70E740481C1C}">
                <a14:useLocalDpi xmlns:a14="http://schemas.microsoft.com/office/drawing/2010/main" val="0"/>
              </a:ext>
            </a:extLst>
          </a:blip>
          <a:srcRect b="35038"/>
          <a:stretch/>
        </p:blipFill>
        <p:spPr bwMode="auto">
          <a:xfrm>
            <a:off x="846073" y="1737566"/>
            <a:ext cx="10359479" cy="4464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C4B6AC-211B-20EE-7A7E-290476BF102A}"/>
              </a:ext>
            </a:extLst>
          </p:cNvPr>
          <p:cNvSpPr>
            <a:spLocks noGrp="1"/>
          </p:cNvSpPr>
          <p:nvPr>
            <p:ph type="title"/>
          </p:nvPr>
        </p:nvSpPr>
        <p:spPr/>
        <p:txBody>
          <a:bodyPr/>
          <a:lstStyle/>
          <a:p>
            <a:r>
              <a:rPr lang="en-US">
                <a:latin typeface="Times New Roman"/>
                <a:cs typeface="Times New Roman"/>
              </a:rPr>
              <a:t>EDL – Descent Phase</a:t>
            </a:r>
          </a:p>
        </p:txBody>
      </p:sp>
      <p:sp>
        <p:nvSpPr>
          <p:cNvPr id="4" name="Slide Number Placeholder 3">
            <a:extLst>
              <a:ext uri="{FF2B5EF4-FFF2-40B4-BE49-F238E27FC236}">
                <a16:creationId xmlns:a16="http://schemas.microsoft.com/office/drawing/2014/main" id="{C89B890E-BD8E-025A-2771-754BA0DD34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18FD0431-9B90-E382-7658-43A4ECCEAC7A}"/>
              </a:ext>
            </a:extLst>
          </p:cNvPr>
          <p:cNvSpPr/>
          <p:nvPr/>
        </p:nvSpPr>
        <p:spPr>
          <a:xfrm>
            <a:off x="846074" y="1110528"/>
            <a:ext cx="10366408" cy="511429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02CBD76-3517-CED4-57BF-5A07E53A7EE2}"/>
              </a:ext>
            </a:extLst>
          </p:cNvPr>
          <p:cNvSpPr/>
          <p:nvPr/>
        </p:nvSpPr>
        <p:spPr>
          <a:xfrm>
            <a:off x="846074" y="1120542"/>
            <a:ext cx="3435492" cy="617024"/>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a:ea typeface="+mn-ea"/>
                <a:cs typeface="Times New Roman"/>
              </a:rPr>
              <a:t>4. Monitor EDL sequence back shell and aeroshell separation</a:t>
            </a:r>
            <a:endParaRPr kumimoji="0" lang="en-US" sz="1800" b="0" i="0" u="none" strike="noStrike" kern="1200" cap="none" spc="0" normalizeH="0" baseline="0" noProof="0">
              <a:ln>
                <a:noFill/>
              </a:ln>
              <a:solidFill>
                <a:prstClr val="black"/>
              </a:solidFill>
              <a:effectLst/>
              <a:uLnTx/>
              <a:uFillTx/>
              <a:latin typeface="Times New Roman"/>
              <a:ea typeface="Calibri"/>
              <a:cs typeface="Times New Roman"/>
            </a:endParaRPr>
          </a:p>
        </p:txBody>
      </p:sp>
      <p:sp>
        <p:nvSpPr>
          <p:cNvPr id="9" name="Rectangle 8">
            <a:extLst>
              <a:ext uri="{FF2B5EF4-FFF2-40B4-BE49-F238E27FC236}">
                <a16:creationId xmlns:a16="http://schemas.microsoft.com/office/drawing/2014/main" id="{32B92C3D-C912-6146-CFF2-B5C1DEC5F5CA}"/>
              </a:ext>
            </a:extLst>
          </p:cNvPr>
          <p:cNvSpPr/>
          <p:nvPr/>
        </p:nvSpPr>
        <p:spPr>
          <a:xfrm>
            <a:off x="4288496" y="1120542"/>
            <a:ext cx="3475873" cy="617024"/>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a:ea typeface="+mn-ea"/>
                <a:cs typeface="Times New Roman"/>
              </a:rPr>
              <a:t>5. Initiate parachute and balloon deployment</a:t>
            </a: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 name="Rectangle 9">
            <a:extLst>
              <a:ext uri="{FF2B5EF4-FFF2-40B4-BE49-F238E27FC236}">
                <a16:creationId xmlns:a16="http://schemas.microsoft.com/office/drawing/2014/main" id="{C29398C4-1FBE-CDA7-9B67-C67D4742D3E2}"/>
              </a:ext>
            </a:extLst>
          </p:cNvPr>
          <p:cNvSpPr/>
          <p:nvPr/>
        </p:nvSpPr>
        <p:spPr>
          <a:xfrm>
            <a:off x="7771301" y="1120542"/>
            <a:ext cx="3441182" cy="617024"/>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a:ea typeface="+mn-ea"/>
                <a:cs typeface="Times New Roman"/>
              </a:rPr>
              <a:t>6. Initiate parachute ejection and altitude adjustment </a:t>
            </a:r>
          </a:p>
        </p:txBody>
      </p:sp>
      <p:cxnSp>
        <p:nvCxnSpPr>
          <p:cNvPr id="11" name="Straight Connector 10">
            <a:extLst>
              <a:ext uri="{FF2B5EF4-FFF2-40B4-BE49-F238E27FC236}">
                <a16:creationId xmlns:a16="http://schemas.microsoft.com/office/drawing/2014/main" id="{CB203063-9398-614B-A7C5-FEF1E4305057}"/>
              </a:ext>
            </a:extLst>
          </p:cNvPr>
          <p:cNvCxnSpPr>
            <a:cxnSpLocks/>
          </p:cNvCxnSpPr>
          <p:nvPr/>
        </p:nvCxnSpPr>
        <p:spPr>
          <a:xfrm>
            <a:off x="4285031" y="1120542"/>
            <a:ext cx="3465" cy="51042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65CFC9-12A8-50AF-478F-F43E0A44E1B2}"/>
              </a:ext>
            </a:extLst>
          </p:cNvPr>
          <p:cNvCxnSpPr>
            <a:cxnSpLocks/>
          </p:cNvCxnSpPr>
          <p:nvPr/>
        </p:nvCxnSpPr>
        <p:spPr>
          <a:xfrm flipH="1">
            <a:off x="7762637" y="1120542"/>
            <a:ext cx="8663" cy="51042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A green and yellow striped object&#10;&#10;Description automatically generated">
            <a:extLst>
              <a:ext uri="{FF2B5EF4-FFF2-40B4-BE49-F238E27FC236}">
                <a16:creationId xmlns:a16="http://schemas.microsoft.com/office/drawing/2014/main" id="{604D43D9-021C-3D0F-3855-77B1C32856D1}"/>
              </a:ext>
            </a:extLst>
          </p:cNvPr>
          <p:cNvPicPr>
            <a:picLocks noChangeAspect="1"/>
          </p:cNvPicPr>
          <p:nvPr/>
        </p:nvPicPr>
        <p:blipFill rotWithShape="1">
          <a:blip r:embed="rId3">
            <a:extLst>
              <a:ext uri="{28A0092B-C50C-407E-A947-70E740481C1C}">
                <a14:useLocalDpi xmlns:a14="http://schemas.microsoft.com/office/drawing/2010/main" val="0"/>
              </a:ext>
            </a:extLst>
          </a:blip>
          <a:srcRect l="40202" r="37707"/>
          <a:stretch/>
        </p:blipFill>
        <p:spPr>
          <a:xfrm>
            <a:off x="5676030" y="1719218"/>
            <a:ext cx="739713" cy="1883435"/>
          </a:xfrm>
          <a:prstGeom prst="rect">
            <a:avLst/>
          </a:prstGeom>
        </p:spPr>
      </p:pic>
      <p:pic>
        <p:nvPicPr>
          <p:cNvPr id="14" name="Picture 13" descr="A green and yellow striped object&#10;&#10;Description automatically generated">
            <a:extLst>
              <a:ext uri="{FF2B5EF4-FFF2-40B4-BE49-F238E27FC236}">
                <a16:creationId xmlns:a16="http://schemas.microsoft.com/office/drawing/2014/main" id="{5956430A-7836-6E82-CE8E-66BBF4F3692C}"/>
              </a:ext>
            </a:extLst>
          </p:cNvPr>
          <p:cNvPicPr>
            <a:picLocks noChangeAspect="1"/>
          </p:cNvPicPr>
          <p:nvPr/>
        </p:nvPicPr>
        <p:blipFill rotWithShape="1">
          <a:blip r:embed="rId3">
            <a:extLst>
              <a:ext uri="{28A0092B-C50C-407E-A947-70E740481C1C}">
                <a14:useLocalDpi xmlns:a14="http://schemas.microsoft.com/office/drawing/2010/main" val="0"/>
              </a:ext>
            </a:extLst>
          </a:blip>
          <a:srcRect l="40202" r="37707"/>
          <a:stretch/>
        </p:blipFill>
        <p:spPr>
          <a:xfrm rot="19175278">
            <a:off x="9452164" y="2008937"/>
            <a:ext cx="739713" cy="1883435"/>
          </a:xfrm>
          <a:prstGeom prst="rect">
            <a:avLst/>
          </a:prstGeom>
        </p:spPr>
      </p:pic>
      <p:sp>
        <p:nvSpPr>
          <p:cNvPr id="15" name="Slide Number Placeholder 3">
            <a:extLst>
              <a:ext uri="{FF2B5EF4-FFF2-40B4-BE49-F238E27FC236}">
                <a16:creationId xmlns:a16="http://schemas.microsoft.com/office/drawing/2014/main" id="{2C068204-6436-E929-E675-D4CE1F7C2AF0}"/>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Rene Holmes</a:t>
            </a:r>
          </a:p>
        </p:txBody>
      </p:sp>
      <p:pic>
        <p:nvPicPr>
          <p:cNvPr id="18" name="Picture 17" descr="A yellow hot air balloon&#10;&#10;Description automatically generated">
            <a:extLst>
              <a:ext uri="{FF2B5EF4-FFF2-40B4-BE49-F238E27FC236}">
                <a16:creationId xmlns:a16="http://schemas.microsoft.com/office/drawing/2014/main" id="{D2393A87-F527-54FD-FCD9-482708E41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7139" y="3667674"/>
            <a:ext cx="2735472" cy="2329360"/>
          </a:xfrm>
          <a:prstGeom prst="rect">
            <a:avLst/>
          </a:prstGeom>
        </p:spPr>
      </p:pic>
      <p:pic>
        <p:nvPicPr>
          <p:cNvPr id="16" name="Picture 15" descr="A silver round object with a black background&#10;&#10;Description automatically generated">
            <a:extLst>
              <a:ext uri="{FF2B5EF4-FFF2-40B4-BE49-F238E27FC236}">
                <a16:creationId xmlns:a16="http://schemas.microsoft.com/office/drawing/2014/main" id="{DC55637F-B80B-B357-8975-B4CBC7DF612A}"/>
              </a:ext>
            </a:extLst>
          </p:cNvPr>
          <p:cNvPicPr>
            <a:picLocks noChangeAspect="1"/>
          </p:cNvPicPr>
          <p:nvPr/>
        </p:nvPicPr>
        <p:blipFill>
          <a:blip r:embed="rId5"/>
          <a:stretch>
            <a:fillRect/>
          </a:stretch>
        </p:blipFill>
        <p:spPr>
          <a:xfrm rot="360000">
            <a:off x="5336869" y="3430608"/>
            <a:ext cx="1383324" cy="1076326"/>
          </a:xfrm>
          <a:prstGeom prst="rect">
            <a:avLst/>
          </a:prstGeom>
        </p:spPr>
      </p:pic>
      <p:pic>
        <p:nvPicPr>
          <p:cNvPr id="19" name="Picture 18" descr="A white cylinder with a silver ball and a black knife&#10;&#10;Description automatically generated">
            <a:extLst>
              <a:ext uri="{FF2B5EF4-FFF2-40B4-BE49-F238E27FC236}">
                <a16:creationId xmlns:a16="http://schemas.microsoft.com/office/drawing/2014/main" id="{CF6C50E6-4622-277F-ED45-1F39C00D2EE2}"/>
              </a:ext>
            </a:extLst>
          </p:cNvPr>
          <p:cNvPicPr>
            <a:picLocks noChangeAspect="1"/>
          </p:cNvPicPr>
          <p:nvPr/>
        </p:nvPicPr>
        <p:blipFill>
          <a:blip r:embed="rId6"/>
          <a:stretch>
            <a:fillRect/>
          </a:stretch>
        </p:blipFill>
        <p:spPr>
          <a:xfrm rot="-780000">
            <a:off x="1383337" y="2352005"/>
            <a:ext cx="2459245" cy="2848708"/>
          </a:xfrm>
          <a:prstGeom prst="rect">
            <a:avLst/>
          </a:prstGeom>
        </p:spPr>
      </p:pic>
    </p:spTree>
    <p:extLst>
      <p:ext uri="{BB962C8B-B14F-4D97-AF65-F5344CB8AC3E}">
        <p14:creationId xmlns:p14="http://schemas.microsoft.com/office/powerpoint/2010/main" val="4225969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unset with clouds in the sky&#10;&#10;Description automatically generated">
            <a:extLst>
              <a:ext uri="{FF2B5EF4-FFF2-40B4-BE49-F238E27FC236}">
                <a16:creationId xmlns:a16="http://schemas.microsoft.com/office/drawing/2014/main" id="{966F08D7-7338-171B-659F-D264FB2983DA}"/>
              </a:ext>
            </a:extLst>
          </p:cNvPr>
          <p:cNvPicPr>
            <a:picLocks noChangeAspect="1" noChangeArrowheads="1"/>
          </p:cNvPicPr>
          <p:nvPr/>
        </p:nvPicPr>
        <p:blipFill rotWithShape="1">
          <a:blip r:embed="rId2">
            <a:alphaModFix amt="95000"/>
            <a:extLst>
              <a:ext uri="{28A0092B-C50C-407E-A947-70E740481C1C}">
                <a14:useLocalDpi xmlns:a14="http://schemas.microsoft.com/office/drawing/2010/main" val="0"/>
              </a:ext>
            </a:extLst>
          </a:blip>
          <a:srcRect b="35038"/>
          <a:stretch/>
        </p:blipFill>
        <p:spPr bwMode="auto">
          <a:xfrm>
            <a:off x="844323" y="4238906"/>
            <a:ext cx="6298157" cy="19709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A19EB8-99EB-EEB9-8815-00E8094896AA}"/>
              </a:ext>
            </a:extLst>
          </p:cNvPr>
          <p:cNvSpPr>
            <a:spLocks noGrp="1"/>
          </p:cNvSpPr>
          <p:nvPr>
            <p:ph type="title"/>
          </p:nvPr>
        </p:nvSpPr>
        <p:spPr/>
        <p:txBody>
          <a:bodyPr/>
          <a:lstStyle/>
          <a:p>
            <a:r>
              <a:rPr lang="en-US"/>
              <a:t>DITL (1/2)</a:t>
            </a:r>
          </a:p>
        </p:txBody>
      </p:sp>
      <p:sp>
        <p:nvSpPr>
          <p:cNvPr id="4" name="Slide Number Placeholder 3">
            <a:extLst>
              <a:ext uri="{FF2B5EF4-FFF2-40B4-BE49-F238E27FC236}">
                <a16:creationId xmlns:a16="http://schemas.microsoft.com/office/drawing/2014/main" id="{4B7289BB-0623-0ACE-955D-1ADCA2C103DC}"/>
              </a:ext>
            </a:extLst>
          </p:cNvPr>
          <p:cNvSpPr>
            <a:spLocks noGrp="1"/>
          </p:cNvSpPr>
          <p:nvPr>
            <p:ph type="sldNum" sz="quarter" idx="12"/>
          </p:nvPr>
        </p:nvSpPr>
        <p:spPr/>
        <p:txBody>
          <a:bodyPr/>
          <a:lstStyle/>
          <a:p>
            <a:fld id="{629637A9-119A-49DA-BD12-AAC58B377D80}" type="slidenum">
              <a:rPr lang="en-US" smtClean="0"/>
              <a:pPr/>
              <a:t>25</a:t>
            </a:fld>
            <a:endParaRPr lang="en-US"/>
          </a:p>
        </p:txBody>
      </p:sp>
      <p:sp>
        <p:nvSpPr>
          <p:cNvPr id="5" name="Rectangle 4">
            <a:extLst>
              <a:ext uri="{FF2B5EF4-FFF2-40B4-BE49-F238E27FC236}">
                <a16:creationId xmlns:a16="http://schemas.microsoft.com/office/drawing/2014/main" id="{3384E498-7502-B8EA-0BD3-15BDB4471CBB}"/>
              </a:ext>
            </a:extLst>
          </p:cNvPr>
          <p:cNvSpPr/>
          <p:nvPr/>
        </p:nvSpPr>
        <p:spPr>
          <a:xfrm>
            <a:off x="846075" y="1094003"/>
            <a:ext cx="10366408" cy="511429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A53F52-DD8B-6CC3-A0D4-9648C2CACA3B}"/>
              </a:ext>
            </a:extLst>
          </p:cNvPr>
          <p:cNvSpPr/>
          <p:nvPr/>
        </p:nvSpPr>
        <p:spPr>
          <a:xfrm>
            <a:off x="837398" y="1094003"/>
            <a:ext cx="5193122" cy="25603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500DB6-01B9-F343-A7AE-68D671D04B4C}"/>
              </a:ext>
            </a:extLst>
          </p:cNvPr>
          <p:cNvSpPr/>
          <p:nvPr/>
        </p:nvSpPr>
        <p:spPr>
          <a:xfrm>
            <a:off x="6039197" y="1110079"/>
            <a:ext cx="5173286" cy="25603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4812F5-71D1-37D7-C5D9-3DDCFDF6F3B1}"/>
              </a:ext>
            </a:extLst>
          </p:cNvPr>
          <p:cNvSpPr/>
          <p:nvPr/>
        </p:nvSpPr>
        <p:spPr>
          <a:xfrm>
            <a:off x="838818" y="1094003"/>
            <a:ext cx="5191868" cy="609767"/>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1. Crew initiates systems check of scientific instruments </a:t>
            </a:r>
            <a:r>
              <a:rPr lang="en-US">
                <a:solidFill>
                  <a:schemeClr val="tx1"/>
                </a:solidFill>
                <a:latin typeface="Times New Roman"/>
                <a:ea typeface="Calibri"/>
                <a:cs typeface="Times New Roman"/>
              </a:rPr>
              <a:t>(MARCI, TLS, MASPEX)</a:t>
            </a:r>
          </a:p>
        </p:txBody>
      </p:sp>
      <p:sp>
        <p:nvSpPr>
          <p:cNvPr id="9" name="Rectangle 8">
            <a:extLst>
              <a:ext uri="{FF2B5EF4-FFF2-40B4-BE49-F238E27FC236}">
                <a16:creationId xmlns:a16="http://schemas.microsoft.com/office/drawing/2014/main" id="{5A551042-4E52-63C6-E7EE-2A579E89BBD3}"/>
              </a:ext>
            </a:extLst>
          </p:cNvPr>
          <p:cNvSpPr/>
          <p:nvPr/>
        </p:nvSpPr>
        <p:spPr>
          <a:xfrm>
            <a:off x="6031940" y="1094785"/>
            <a:ext cx="5180544" cy="609766"/>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2.   Crew monitors gondola location to perform science in predetermined locations</a:t>
            </a:r>
          </a:p>
        </p:txBody>
      </p:sp>
      <p:sp>
        <p:nvSpPr>
          <p:cNvPr id="10" name="Rectangle 9">
            <a:extLst>
              <a:ext uri="{FF2B5EF4-FFF2-40B4-BE49-F238E27FC236}">
                <a16:creationId xmlns:a16="http://schemas.microsoft.com/office/drawing/2014/main" id="{B24CD63A-D033-4AA1-3042-1DBC3370444B}"/>
              </a:ext>
            </a:extLst>
          </p:cNvPr>
          <p:cNvSpPr/>
          <p:nvPr/>
        </p:nvSpPr>
        <p:spPr>
          <a:xfrm>
            <a:off x="846074" y="3661661"/>
            <a:ext cx="10366408" cy="617024"/>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panose="02020603050405020304" pitchFamily="18" charset="0"/>
                <a:cs typeface="Times New Roman" panose="02020603050405020304" pitchFamily="18" charset="0"/>
              </a:rPr>
              <a:t>3. Crew alternates altitude of the balloon based on the wind current </a:t>
            </a:r>
          </a:p>
        </p:txBody>
      </p:sp>
      <p:pic>
        <p:nvPicPr>
          <p:cNvPr id="14" name="Picture 13">
            <a:extLst>
              <a:ext uri="{FF2B5EF4-FFF2-40B4-BE49-F238E27FC236}">
                <a16:creationId xmlns:a16="http://schemas.microsoft.com/office/drawing/2014/main" id="{A473C884-BDCA-8DBD-C22A-D17585A5A235}"/>
              </a:ext>
            </a:extLst>
          </p:cNvPr>
          <p:cNvPicPr>
            <a:picLocks noChangeAspect="1"/>
          </p:cNvPicPr>
          <p:nvPr/>
        </p:nvPicPr>
        <p:blipFill>
          <a:blip r:embed="rId3"/>
          <a:stretch>
            <a:fillRect/>
          </a:stretch>
        </p:blipFill>
        <p:spPr>
          <a:xfrm>
            <a:off x="845811" y="1698921"/>
            <a:ext cx="2428950" cy="1968374"/>
          </a:xfrm>
          <a:prstGeom prst="rect">
            <a:avLst/>
          </a:prstGeom>
        </p:spPr>
      </p:pic>
      <p:sp>
        <p:nvSpPr>
          <p:cNvPr id="3" name="Rectangle 2">
            <a:extLst>
              <a:ext uri="{FF2B5EF4-FFF2-40B4-BE49-F238E27FC236}">
                <a16:creationId xmlns:a16="http://schemas.microsoft.com/office/drawing/2014/main" id="{C1017BC7-7EC8-2A47-B503-C0A6C1F5A1CE}"/>
              </a:ext>
            </a:extLst>
          </p:cNvPr>
          <p:cNvSpPr/>
          <p:nvPr/>
        </p:nvSpPr>
        <p:spPr>
          <a:xfrm>
            <a:off x="3279599" y="1736941"/>
            <a:ext cx="2727275" cy="1907547"/>
          </a:xfrm>
          <a:prstGeom prst="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285750" indent="-285750">
              <a:buFont typeface="Arial" panose="020B0604020202020204" pitchFamily="34" charset="0"/>
              <a:buChar char="•"/>
            </a:pPr>
            <a:r>
              <a:rPr lang="en-US">
                <a:solidFill>
                  <a:schemeClr val="tx1"/>
                </a:solidFill>
                <a:latin typeface="Times New Roman"/>
                <a:ea typeface="Calibri"/>
                <a:cs typeface="Times New Roman"/>
              </a:rPr>
              <a:t>Everytime line-of-sight is acquired</a:t>
            </a:r>
          </a:p>
        </p:txBody>
      </p:sp>
      <p:sp>
        <p:nvSpPr>
          <p:cNvPr id="11" name="Rectangle 10">
            <a:extLst>
              <a:ext uri="{FF2B5EF4-FFF2-40B4-BE49-F238E27FC236}">
                <a16:creationId xmlns:a16="http://schemas.microsoft.com/office/drawing/2014/main" id="{E09C23FF-1C72-3AA2-CADD-C5FA80F72578}"/>
              </a:ext>
            </a:extLst>
          </p:cNvPr>
          <p:cNvSpPr/>
          <p:nvPr/>
        </p:nvSpPr>
        <p:spPr>
          <a:xfrm>
            <a:off x="8736153" y="1722386"/>
            <a:ext cx="2463843" cy="1907547"/>
          </a:xfrm>
          <a:prstGeom prst="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285750" indent="-285750">
              <a:buFont typeface="Arial" panose="020B0604020202020204" pitchFamily="34" charset="0"/>
              <a:buChar char="•"/>
            </a:pPr>
            <a:r>
              <a:rPr lang="en-US">
                <a:solidFill>
                  <a:schemeClr val="tx1"/>
                </a:solidFill>
                <a:latin typeface="Times New Roman"/>
                <a:ea typeface="Calibri"/>
                <a:cs typeface="Times New Roman"/>
              </a:rPr>
              <a:t>Locations dependent on science return and wind pattern </a:t>
            </a:r>
          </a:p>
        </p:txBody>
      </p:sp>
      <p:sp>
        <p:nvSpPr>
          <p:cNvPr id="12" name="Rectangle 11">
            <a:extLst>
              <a:ext uri="{FF2B5EF4-FFF2-40B4-BE49-F238E27FC236}">
                <a16:creationId xmlns:a16="http://schemas.microsoft.com/office/drawing/2014/main" id="{143408FC-282B-F674-235B-B1886B32FE03}"/>
              </a:ext>
            </a:extLst>
          </p:cNvPr>
          <p:cNvSpPr/>
          <p:nvPr/>
        </p:nvSpPr>
        <p:spPr>
          <a:xfrm>
            <a:off x="7149737" y="4201137"/>
            <a:ext cx="3869301" cy="1907547"/>
          </a:xfrm>
          <a:prstGeom prst="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285750" indent="-285750">
              <a:buFont typeface="Arial" panose="020B0604020202020204" pitchFamily="34" charset="0"/>
              <a:buChar char="•"/>
            </a:pPr>
            <a:r>
              <a:rPr lang="en-US">
                <a:solidFill>
                  <a:schemeClr val="tx1"/>
                </a:solidFill>
                <a:latin typeface="Times New Roman"/>
                <a:ea typeface="Calibri"/>
                <a:cs typeface="Times New Roman"/>
              </a:rPr>
              <a:t>Crew will pressurize and depressurize the gondola to stay within the naturally occurring wind current</a:t>
            </a:r>
          </a:p>
        </p:txBody>
      </p:sp>
      <p:pic>
        <p:nvPicPr>
          <p:cNvPr id="19" name="Picture 18">
            <a:extLst>
              <a:ext uri="{FF2B5EF4-FFF2-40B4-BE49-F238E27FC236}">
                <a16:creationId xmlns:a16="http://schemas.microsoft.com/office/drawing/2014/main" id="{EFF1974C-FFBF-A39E-56E0-B463396042B7}"/>
              </a:ext>
            </a:extLst>
          </p:cNvPr>
          <p:cNvPicPr>
            <a:picLocks noChangeAspect="1"/>
          </p:cNvPicPr>
          <p:nvPr/>
        </p:nvPicPr>
        <p:blipFill>
          <a:blip r:embed="rId4"/>
          <a:stretch>
            <a:fillRect/>
          </a:stretch>
        </p:blipFill>
        <p:spPr>
          <a:xfrm>
            <a:off x="6040725" y="1776246"/>
            <a:ext cx="2758811" cy="1819303"/>
          </a:xfrm>
          <a:prstGeom prst="rect">
            <a:avLst/>
          </a:prstGeom>
        </p:spPr>
      </p:pic>
      <p:sp>
        <p:nvSpPr>
          <p:cNvPr id="15" name="Slide Number Placeholder 3">
            <a:extLst>
              <a:ext uri="{FF2B5EF4-FFF2-40B4-BE49-F238E27FC236}">
                <a16:creationId xmlns:a16="http://schemas.microsoft.com/office/drawing/2014/main" id="{44C4A249-92E8-F841-DD06-F35B8B4537F0}"/>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Rene Holmes</a:t>
            </a:r>
          </a:p>
        </p:txBody>
      </p:sp>
      <p:pic>
        <p:nvPicPr>
          <p:cNvPr id="16" name="Picture 15" descr="A yellow hot air balloon&#10;&#10;Description automatically generated">
            <a:extLst>
              <a:ext uri="{FF2B5EF4-FFF2-40B4-BE49-F238E27FC236}">
                <a16:creationId xmlns:a16="http://schemas.microsoft.com/office/drawing/2014/main" id="{430EF517-D314-9844-4B12-CF0C4D84A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1574" y="4379808"/>
            <a:ext cx="1983653" cy="1689157"/>
          </a:xfrm>
          <a:prstGeom prst="rect">
            <a:avLst/>
          </a:prstGeom>
        </p:spPr>
      </p:pic>
    </p:spTree>
    <p:extLst>
      <p:ext uri="{BB962C8B-B14F-4D97-AF65-F5344CB8AC3E}">
        <p14:creationId xmlns:p14="http://schemas.microsoft.com/office/powerpoint/2010/main" val="73359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8A56A-344E-A554-1B51-2856AC0B5EFE}"/>
            </a:ext>
          </a:extLst>
        </p:cNvPr>
        <p:cNvGrpSpPr/>
        <p:nvPr/>
      </p:nvGrpSpPr>
      <p:grpSpPr>
        <a:xfrm>
          <a:off x="0" y="0"/>
          <a:ext cx="0" cy="0"/>
          <a:chOff x="0" y="0"/>
          <a:chExt cx="0" cy="0"/>
        </a:xfrm>
      </p:grpSpPr>
      <p:pic>
        <p:nvPicPr>
          <p:cNvPr id="12" name="Picture 2">
            <a:extLst>
              <a:ext uri="{FF2B5EF4-FFF2-40B4-BE49-F238E27FC236}">
                <a16:creationId xmlns:a16="http://schemas.microsoft.com/office/drawing/2014/main" id="{58CDB9E3-7594-FD6D-81FA-DDD6781D46CD}"/>
              </a:ext>
            </a:extLst>
          </p:cNvPr>
          <p:cNvPicPr>
            <a:picLocks noChangeAspect="1" noChangeArrowheads="1"/>
          </p:cNvPicPr>
          <p:nvPr/>
        </p:nvPicPr>
        <p:blipFill rotWithShape="1">
          <a:blip r:embed="rId3">
            <a:alphaModFix amt="95000"/>
            <a:extLst>
              <a:ext uri="{28A0092B-C50C-407E-A947-70E740481C1C}">
                <a14:useLocalDpi xmlns:a14="http://schemas.microsoft.com/office/drawing/2010/main" val="0"/>
              </a:ext>
            </a:extLst>
          </a:blip>
          <a:srcRect b="35038"/>
          <a:stretch/>
        </p:blipFill>
        <p:spPr bwMode="auto">
          <a:xfrm>
            <a:off x="837398" y="4286023"/>
            <a:ext cx="10366408" cy="19722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81A58EE0-0CF6-FB74-35C1-495199DAD703}"/>
              </a:ext>
            </a:extLst>
          </p:cNvPr>
          <p:cNvPicPr>
            <a:picLocks noChangeAspect="1" noChangeArrowheads="1"/>
          </p:cNvPicPr>
          <p:nvPr/>
        </p:nvPicPr>
        <p:blipFill rotWithShape="1">
          <a:blip r:embed="rId3">
            <a:alphaModFix amt="95000"/>
            <a:extLst>
              <a:ext uri="{28A0092B-C50C-407E-A947-70E740481C1C}">
                <a14:useLocalDpi xmlns:a14="http://schemas.microsoft.com/office/drawing/2010/main" val="0"/>
              </a:ext>
            </a:extLst>
          </a:blip>
          <a:srcRect b="35038"/>
          <a:stretch/>
        </p:blipFill>
        <p:spPr bwMode="auto">
          <a:xfrm>
            <a:off x="846073" y="1686062"/>
            <a:ext cx="10366408" cy="1972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CE97F5-B8E4-CEC8-921C-7C60B0887D07}"/>
              </a:ext>
            </a:extLst>
          </p:cNvPr>
          <p:cNvSpPr>
            <a:spLocks noGrp="1"/>
          </p:cNvSpPr>
          <p:nvPr>
            <p:ph type="title"/>
          </p:nvPr>
        </p:nvSpPr>
        <p:spPr/>
        <p:txBody>
          <a:bodyPr/>
          <a:lstStyle/>
          <a:p>
            <a:r>
              <a:rPr lang="en-US"/>
              <a:t>DITL (2/2)</a:t>
            </a:r>
          </a:p>
        </p:txBody>
      </p:sp>
      <p:sp>
        <p:nvSpPr>
          <p:cNvPr id="4" name="Slide Number Placeholder 3">
            <a:extLst>
              <a:ext uri="{FF2B5EF4-FFF2-40B4-BE49-F238E27FC236}">
                <a16:creationId xmlns:a16="http://schemas.microsoft.com/office/drawing/2014/main" id="{EF598DFD-6F8E-275F-946B-9290FC91D99B}"/>
              </a:ext>
            </a:extLst>
          </p:cNvPr>
          <p:cNvSpPr>
            <a:spLocks noGrp="1"/>
          </p:cNvSpPr>
          <p:nvPr>
            <p:ph type="sldNum" sz="quarter" idx="12"/>
          </p:nvPr>
        </p:nvSpPr>
        <p:spPr/>
        <p:txBody>
          <a:bodyPr/>
          <a:lstStyle/>
          <a:p>
            <a:fld id="{629637A9-119A-49DA-BD12-AAC58B377D80}" type="slidenum">
              <a:rPr lang="en-US" smtClean="0"/>
              <a:pPr/>
              <a:t>26</a:t>
            </a:fld>
            <a:endParaRPr lang="en-US"/>
          </a:p>
        </p:txBody>
      </p:sp>
      <p:sp>
        <p:nvSpPr>
          <p:cNvPr id="5" name="Rectangle 4">
            <a:extLst>
              <a:ext uri="{FF2B5EF4-FFF2-40B4-BE49-F238E27FC236}">
                <a16:creationId xmlns:a16="http://schemas.microsoft.com/office/drawing/2014/main" id="{2F2D7EC6-56D2-DEAF-96F6-D3F1618D37CB}"/>
              </a:ext>
            </a:extLst>
          </p:cNvPr>
          <p:cNvSpPr/>
          <p:nvPr/>
        </p:nvSpPr>
        <p:spPr>
          <a:xfrm>
            <a:off x="846075" y="1094003"/>
            <a:ext cx="10366408" cy="511429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917B775-FDDD-BB79-931E-3C6CE62C31D8}"/>
              </a:ext>
            </a:extLst>
          </p:cNvPr>
          <p:cNvSpPr/>
          <p:nvPr/>
        </p:nvSpPr>
        <p:spPr>
          <a:xfrm>
            <a:off x="837398" y="1094003"/>
            <a:ext cx="5249750" cy="256765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598CE9-E464-F668-DBE3-328B09ADA51D}"/>
              </a:ext>
            </a:extLst>
          </p:cNvPr>
          <p:cNvSpPr/>
          <p:nvPr/>
        </p:nvSpPr>
        <p:spPr>
          <a:xfrm>
            <a:off x="6087147" y="1110079"/>
            <a:ext cx="5125335" cy="25603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0C1FA7-3EC7-9663-D89D-85C0A692BC19}"/>
              </a:ext>
            </a:extLst>
          </p:cNvPr>
          <p:cNvSpPr/>
          <p:nvPr/>
        </p:nvSpPr>
        <p:spPr>
          <a:xfrm>
            <a:off x="846075" y="1094003"/>
            <a:ext cx="5249925" cy="617024"/>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Crew will maintain flight path of balloon at a constant altitude between 45 km – 55 km</a:t>
            </a:r>
          </a:p>
        </p:txBody>
      </p:sp>
      <p:sp>
        <p:nvSpPr>
          <p:cNvPr id="9" name="Rectangle 8">
            <a:extLst>
              <a:ext uri="{FF2B5EF4-FFF2-40B4-BE49-F238E27FC236}">
                <a16:creationId xmlns:a16="http://schemas.microsoft.com/office/drawing/2014/main" id="{3D77B7C6-FF6A-DDE9-C5CD-ADB4103217D1}"/>
              </a:ext>
            </a:extLst>
          </p:cNvPr>
          <p:cNvSpPr/>
          <p:nvPr/>
        </p:nvSpPr>
        <p:spPr>
          <a:xfrm>
            <a:off x="6087147" y="1094003"/>
            <a:ext cx="5125336" cy="615608"/>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r>
              <a:rPr lang="en-US">
                <a:solidFill>
                  <a:schemeClr val="tx1"/>
                </a:solidFill>
                <a:latin typeface="Times New Roman" panose="02020603050405020304" pitchFamily="18" charset="0"/>
                <a:cs typeface="Times New Roman" panose="02020603050405020304" pitchFamily="18" charset="0"/>
              </a:rPr>
              <a:t>5. Crew will oscillate balloon altitude to utilize the various science instruments aboard</a:t>
            </a:r>
            <a:endParaRPr lang="en-US" b="1">
              <a:solidFill>
                <a:schemeClr val="tx1"/>
              </a:solidFill>
              <a:latin typeface="Times New Roman" panose="02020603050405020304" pitchFamily="18" charset="0"/>
              <a:cs typeface="Times New Roman" panose="02020603050405020304" pitchFamily="18" charset="0"/>
            </a:endParaRPr>
          </a:p>
          <a:p>
            <a:pPr algn="ctr"/>
            <a:endParaRPr lang="en-US">
              <a:solidFill>
                <a:schemeClr val="tx1"/>
              </a:solidFill>
            </a:endParaRPr>
          </a:p>
        </p:txBody>
      </p:sp>
      <p:sp>
        <p:nvSpPr>
          <p:cNvPr id="10" name="Rectangle 9">
            <a:extLst>
              <a:ext uri="{FF2B5EF4-FFF2-40B4-BE49-F238E27FC236}">
                <a16:creationId xmlns:a16="http://schemas.microsoft.com/office/drawing/2014/main" id="{84DF1E64-36B4-1817-A4CC-221A2111B776}"/>
              </a:ext>
            </a:extLst>
          </p:cNvPr>
          <p:cNvSpPr/>
          <p:nvPr/>
        </p:nvSpPr>
        <p:spPr>
          <a:xfrm>
            <a:off x="846074" y="3661661"/>
            <a:ext cx="10366408" cy="617024"/>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6. Crew orders balloon to return to neutral flight before line of sight is lost</a:t>
            </a:r>
          </a:p>
        </p:txBody>
      </p:sp>
      <p:cxnSp>
        <p:nvCxnSpPr>
          <p:cNvPr id="20" name="Straight Connector 19">
            <a:extLst>
              <a:ext uri="{FF2B5EF4-FFF2-40B4-BE49-F238E27FC236}">
                <a16:creationId xmlns:a16="http://schemas.microsoft.com/office/drawing/2014/main" id="{2ADBC996-EB71-A139-3D1A-766DF4A1A80C}"/>
              </a:ext>
            </a:extLst>
          </p:cNvPr>
          <p:cNvCxnSpPr>
            <a:cxnSpLocks/>
          </p:cNvCxnSpPr>
          <p:nvPr/>
        </p:nvCxnSpPr>
        <p:spPr>
          <a:xfrm>
            <a:off x="5466945" y="5272163"/>
            <a:ext cx="508952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C6C8EC14-A240-63CE-9D01-7C91244C0E50}"/>
              </a:ext>
            </a:extLst>
          </p:cNvPr>
          <p:cNvCxnSpPr>
            <a:cxnSpLocks/>
          </p:cNvCxnSpPr>
          <p:nvPr/>
        </p:nvCxnSpPr>
        <p:spPr>
          <a:xfrm>
            <a:off x="1193849" y="2691597"/>
            <a:ext cx="4273096"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Freeform: Shape 12">
            <a:extLst>
              <a:ext uri="{FF2B5EF4-FFF2-40B4-BE49-F238E27FC236}">
                <a16:creationId xmlns:a16="http://schemas.microsoft.com/office/drawing/2014/main" id="{08AC91A2-8793-001A-FE84-39F82A6679B8}"/>
              </a:ext>
            </a:extLst>
          </p:cNvPr>
          <p:cNvSpPr/>
          <p:nvPr/>
        </p:nvSpPr>
        <p:spPr>
          <a:xfrm>
            <a:off x="6818656" y="1967534"/>
            <a:ext cx="3481192" cy="1468370"/>
          </a:xfrm>
          <a:custGeom>
            <a:avLst/>
            <a:gdLst>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791075 w 11163300"/>
              <a:gd name="connsiteY11" fmla="*/ 657225 h 4321574"/>
              <a:gd name="connsiteX12" fmla="*/ 4972050 w 11163300"/>
              <a:gd name="connsiteY12" fmla="*/ 866775 h 4321574"/>
              <a:gd name="connsiteX13" fmla="*/ 5343525 w 11163300"/>
              <a:gd name="connsiteY13" fmla="*/ 2066925 h 4321574"/>
              <a:gd name="connsiteX14" fmla="*/ 5600700 w 11163300"/>
              <a:gd name="connsiteY14" fmla="*/ 3076575 h 4321574"/>
              <a:gd name="connsiteX15" fmla="*/ 5915025 w 11163300"/>
              <a:gd name="connsiteY15" fmla="*/ 3381375 h 4321574"/>
              <a:gd name="connsiteX16" fmla="*/ 6172200 w 11163300"/>
              <a:gd name="connsiteY16" fmla="*/ 3448050 h 4321574"/>
              <a:gd name="connsiteX17" fmla="*/ 6400800 w 11163300"/>
              <a:gd name="connsiteY17" fmla="*/ 3390900 h 4321574"/>
              <a:gd name="connsiteX18" fmla="*/ 6696075 w 11163300"/>
              <a:gd name="connsiteY18" fmla="*/ 3200400 h 4321574"/>
              <a:gd name="connsiteX19" fmla="*/ 7067550 w 11163300"/>
              <a:gd name="connsiteY19" fmla="*/ 2352675 h 4321574"/>
              <a:gd name="connsiteX20" fmla="*/ 7629525 w 11163300"/>
              <a:gd name="connsiteY20" fmla="*/ 952500 h 4321574"/>
              <a:gd name="connsiteX21" fmla="*/ 8629650 w 11163300"/>
              <a:gd name="connsiteY21" fmla="*/ 466725 h 4321574"/>
              <a:gd name="connsiteX22" fmla="*/ 9525000 w 11163300"/>
              <a:gd name="connsiteY22" fmla="*/ 1466850 h 4321574"/>
              <a:gd name="connsiteX23" fmla="*/ 10106025 w 11163300"/>
              <a:gd name="connsiteY23" fmla="*/ 3038475 h 4321574"/>
              <a:gd name="connsiteX24" fmla="*/ 10467975 w 11163300"/>
              <a:gd name="connsiteY24" fmla="*/ 3381375 h 4321574"/>
              <a:gd name="connsiteX25" fmla="*/ 10868025 w 11163300"/>
              <a:gd name="connsiteY25" fmla="*/ 3095625 h 4321574"/>
              <a:gd name="connsiteX26" fmla="*/ 11163300 w 11163300"/>
              <a:gd name="connsiteY26" fmla="*/ 2409825 h 4321574"/>
              <a:gd name="connsiteX27" fmla="*/ 11163300 w 11163300"/>
              <a:gd name="connsiteY27"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525000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477375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163300" h="4321574">
                <a:moveTo>
                  <a:pt x="0" y="0"/>
                </a:moveTo>
                <a:cubicBezTo>
                  <a:pt x="345281" y="1052512"/>
                  <a:pt x="690563" y="2105025"/>
                  <a:pt x="942975" y="2771775"/>
                </a:cubicBezTo>
                <a:cubicBezTo>
                  <a:pt x="1195388" y="3438525"/>
                  <a:pt x="1371600" y="3744913"/>
                  <a:pt x="1514475" y="4000500"/>
                </a:cubicBezTo>
                <a:cubicBezTo>
                  <a:pt x="1657350" y="4256088"/>
                  <a:pt x="1716088" y="4276725"/>
                  <a:pt x="1800225" y="4305300"/>
                </a:cubicBezTo>
                <a:cubicBezTo>
                  <a:pt x="1884362" y="4333875"/>
                  <a:pt x="1924050" y="4343400"/>
                  <a:pt x="2019300" y="4171950"/>
                </a:cubicBezTo>
                <a:cubicBezTo>
                  <a:pt x="2114550" y="4000500"/>
                  <a:pt x="2252663" y="3678238"/>
                  <a:pt x="2371725" y="3276600"/>
                </a:cubicBezTo>
                <a:cubicBezTo>
                  <a:pt x="2490788" y="2874963"/>
                  <a:pt x="2614613" y="2168525"/>
                  <a:pt x="2733675" y="1762125"/>
                </a:cubicBezTo>
                <a:cubicBezTo>
                  <a:pt x="2852737" y="1355725"/>
                  <a:pt x="2963863" y="1041400"/>
                  <a:pt x="3086100" y="838200"/>
                </a:cubicBezTo>
                <a:cubicBezTo>
                  <a:pt x="3208337" y="635000"/>
                  <a:pt x="3286125" y="601663"/>
                  <a:pt x="3467100" y="542925"/>
                </a:cubicBezTo>
                <a:cubicBezTo>
                  <a:pt x="3648075" y="484187"/>
                  <a:pt x="3978275" y="482600"/>
                  <a:pt x="4171950" y="485775"/>
                </a:cubicBezTo>
                <a:cubicBezTo>
                  <a:pt x="4365625" y="488950"/>
                  <a:pt x="4495800" y="498475"/>
                  <a:pt x="4629150" y="561975"/>
                </a:cubicBezTo>
                <a:cubicBezTo>
                  <a:pt x="4762500" y="625475"/>
                  <a:pt x="4852988" y="615950"/>
                  <a:pt x="4972050" y="866775"/>
                </a:cubicBezTo>
                <a:cubicBezTo>
                  <a:pt x="5091112" y="1117600"/>
                  <a:pt x="5238750" y="1698625"/>
                  <a:pt x="5343525" y="2066925"/>
                </a:cubicBezTo>
                <a:cubicBezTo>
                  <a:pt x="5448300" y="2435225"/>
                  <a:pt x="5505450" y="2857500"/>
                  <a:pt x="5600700" y="3076575"/>
                </a:cubicBezTo>
                <a:cubicBezTo>
                  <a:pt x="5695950" y="3295650"/>
                  <a:pt x="5819775" y="3319463"/>
                  <a:pt x="5915025" y="3381375"/>
                </a:cubicBezTo>
                <a:cubicBezTo>
                  <a:pt x="6010275" y="3443287"/>
                  <a:pt x="6091238" y="3446463"/>
                  <a:pt x="6172200" y="3448050"/>
                </a:cubicBezTo>
                <a:cubicBezTo>
                  <a:pt x="6253162" y="3449637"/>
                  <a:pt x="6313488" y="3432175"/>
                  <a:pt x="6400800" y="3390900"/>
                </a:cubicBezTo>
                <a:cubicBezTo>
                  <a:pt x="6488113" y="3349625"/>
                  <a:pt x="6584950" y="3373437"/>
                  <a:pt x="6696075" y="3200400"/>
                </a:cubicBezTo>
                <a:cubicBezTo>
                  <a:pt x="6807200" y="3027363"/>
                  <a:pt x="6911975" y="2727325"/>
                  <a:pt x="7067550" y="2352675"/>
                </a:cubicBezTo>
                <a:cubicBezTo>
                  <a:pt x="7223125" y="1978025"/>
                  <a:pt x="7369175" y="1266825"/>
                  <a:pt x="7629525" y="952500"/>
                </a:cubicBezTo>
                <a:cubicBezTo>
                  <a:pt x="7889875" y="638175"/>
                  <a:pt x="8321675" y="381000"/>
                  <a:pt x="8629650" y="466725"/>
                </a:cubicBezTo>
                <a:cubicBezTo>
                  <a:pt x="8937625" y="552450"/>
                  <a:pt x="9231313" y="1038225"/>
                  <a:pt x="9477375" y="1466850"/>
                </a:cubicBezTo>
                <a:cubicBezTo>
                  <a:pt x="9723437" y="1895475"/>
                  <a:pt x="9940925" y="2719388"/>
                  <a:pt x="10106025" y="3038475"/>
                </a:cubicBezTo>
                <a:cubicBezTo>
                  <a:pt x="10271125" y="3357563"/>
                  <a:pt x="10340975" y="3371850"/>
                  <a:pt x="10467975" y="3381375"/>
                </a:cubicBezTo>
                <a:cubicBezTo>
                  <a:pt x="10594975" y="3390900"/>
                  <a:pt x="10752138" y="3257550"/>
                  <a:pt x="10868025" y="3095625"/>
                </a:cubicBezTo>
                <a:cubicBezTo>
                  <a:pt x="10983912" y="2933700"/>
                  <a:pt x="11163300" y="2409825"/>
                  <a:pt x="11163300" y="2409825"/>
                </a:cubicBezTo>
                <a:lnTo>
                  <a:pt x="11163300" y="2409825"/>
                </a:lnTo>
              </a:path>
            </a:pathLst>
          </a:custGeom>
          <a:ln w="19050" cap="flat" cmpd="sng" algn="ctr">
            <a:solidFill>
              <a:srgbClr val="FFFF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2248A926-7E46-1E15-8725-16F129C0686A}"/>
              </a:ext>
            </a:extLst>
          </p:cNvPr>
          <p:cNvSpPr/>
          <p:nvPr/>
        </p:nvSpPr>
        <p:spPr>
          <a:xfrm>
            <a:off x="1938473" y="4487089"/>
            <a:ext cx="3481192" cy="1468370"/>
          </a:xfrm>
          <a:custGeom>
            <a:avLst/>
            <a:gdLst>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791075 w 11163300"/>
              <a:gd name="connsiteY11" fmla="*/ 657225 h 4321574"/>
              <a:gd name="connsiteX12" fmla="*/ 4972050 w 11163300"/>
              <a:gd name="connsiteY12" fmla="*/ 866775 h 4321574"/>
              <a:gd name="connsiteX13" fmla="*/ 5343525 w 11163300"/>
              <a:gd name="connsiteY13" fmla="*/ 2066925 h 4321574"/>
              <a:gd name="connsiteX14" fmla="*/ 5600700 w 11163300"/>
              <a:gd name="connsiteY14" fmla="*/ 3076575 h 4321574"/>
              <a:gd name="connsiteX15" fmla="*/ 5915025 w 11163300"/>
              <a:gd name="connsiteY15" fmla="*/ 3381375 h 4321574"/>
              <a:gd name="connsiteX16" fmla="*/ 6172200 w 11163300"/>
              <a:gd name="connsiteY16" fmla="*/ 3448050 h 4321574"/>
              <a:gd name="connsiteX17" fmla="*/ 6400800 w 11163300"/>
              <a:gd name="connsiteY17" fmla="*/ 3390900 h 4321574"/>
              <a:gd name="connsiteX18" fmla="*/ 6696075 w 11163300"/>
              <a:gd name="connsiteY18" fmla="*/ 3200400 h 4321574"/>
              <a:gd name="connsiteX19" fmla="*/ 7067550 w 11163300"/>
              <a:gd name="connsiteY19" fmla="*/ 2352675 h 4321574"/>
              <a:gd name="connsiteX20" fmla="*/ 7629525 w 11163300"/>
              <a:gd name="connsiteY20" fmla="*/ 952500 h 4321574"/>
              <a:gd name="connsiteX21" fmla="*/ 8629650 w 11163300"/>
              <a:gd name="connsiteY21" fmla="*/ 466725 h 4321574"/>
              <a:gd name="connsiteX22" fmla="*/ 9525000 w 11163300"/>
              <a:gd name="connsiteY22" fmla="*/ 1466850 h 4321574"/>
              <a:gd name="connsiteX23" fmla="*/ 10106025 w 11163300"/>
              <a:gd name="connsiteY23" fmla="*/ 3038475 h 4321574"/>
              <a:gd name="connsiteX24" fmla="*/ 10467975 w 11163300"/>
              <a:gd name="connsiteY24" fmla="*/ 3381375 h 4321574"/>
              <a:gd name="connsiteX25" fmla="*/ 10868025 w 11163300"/>
              <a:gd name="connsiteY25" fmla="*/ 3095625 h 4321574"/>
              <a:gd name="connsiteX26" fmla="*/ 11163300 w 11163300"/>
              <a:gd name="connsiteY26" fmla="*/ 2409825 h 4321574"/>
              <a:gd name="connsiteX27" fmla="*/ 11163300 w 11163300"/>
              <a:gd name="connsiteY27"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525000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 name="connsiteX0" fmla="*/ 0 w 11163300"/>
              <a:gd name="connsiteY0" fmla="*/ 0 h 4321574"/>
              <a:gd name="connsiteX1" fmla="*/ 942975 w 11163300"/>
              <a:gd name="connsiteY1" fmla="*/ 2771775 h 4321574"/>
              <a:gd name="connsiteX2" fmla="*/ 1514475 w 11163300"/>
              <a:gd name="connsiteY2" fmla="*/ 4000500 h 4321574"/>
              <a:gd name="connsiteX3" fmla="*/ 1800225 w 11163300"/>
              <a:gd name="connsiteY3" fmla="*/ 4305300 h 4321574"/>
              <a:gd name="connsiteX4" fmla="*/ 2019300 w 11163300"/>
              <a:gd name="connsiteY4" fmla="*/ 4171950 h 4321574"/>
              <a:gd name="connsiteX5" fmla="*/ 2371725 w 11163300"/>
              <a:gd name="connsiteY5" fmla="*/ 3276600 h 4321574"/>
              <a:gd name="connsiteX6" fmla="*/ 2733675 w 11163300"/>
              <a:gd name="connsiteY6" fmla="*/ 1762125 h 4321574"/>
              <a:gd name="connsiteX7" fmla="*/ 3086100 w 11163300"/>
              <a:gd name="connsiteY7" fmla="*/ 838200 h 4321574"/>
              <a:gd name="connsiteX8" fmla="*/ 3467100 w 11163300"/>
              <a:gd name="connsiteY8" fmla="*/ 542925 h 4321574"/>
              <a:gd name="connsiteX9" fmla="*/ 4171950 w 11163300"/>
              <a:gd name="connsiteY9" fmla="*/ 485775 h 4321574"/>
              <a:gd name="connsiteX10" fmla="*/ 4629150 w 11163300"/>
              <a:gd name="connsiteY10" fmla="*/ 561975 h 4321574"/>
              <a:gd name="connsiteX11" fmla="*/ 4972050 w 11163300"/>
              <a:gd name="connsiteY11" fmla="*/ 866775 h 4321574"/>
              <a:gd name="connsiteX12" fmla="*/ 5343525 w 11163300"/>
              <a:gd name="connsiteY12" fmla="*/ 2066925 h 4321574"/>
              <a:gd name="connsiteX13" fmla="*/ 5600700 w 11163300"/>
              <a:gd name="connsiteY13" fmla="*/ 3076575 h 4321574"/>
              <a:gd name="connsiteX14" fmla="*/ 5915025 w 11163300"/>
              <a:gd name="connsiteY14" fmla="*/ 3381375 h 4321574"/>
              <a:gd name="connsiteX15" fmla="*/ 6172200 w 11163300"/>
              <a:gd name="connsiteY15" fmla="*/ 3448050 h 4321574"/>
              <a:gd name="connsiteX16" fmla="*/ 6400800 w 11163300"/>
              <a:gd name="connsiteY16" fmla="*/ 3390900 h 4321574"/>
              <a:gd name="connsiteX17" fmla="*/ 6696075 w 11163300"/>
              <a:gd name="connsiteY17" fmla="*/ 3200400 h 4321574"/>
              <a:gd name="connsiteX18" fmla="*/ 7067550 w 11163300"/>
              <a:gd name="connsiteY18" fmla="*/ 2352675 h 4321574"/>
              <a:gd name="connsiteX19" fmla="*/ 7629525 w 11163300"/>
              <a:gd name="connsiteY19" fmla="*/ 952500 h 4321574"/>
              <a:gd name="connsiteX20" fmla="*/ 8629650 w 11163300"/>
              <a:gd name="connsiteY20" fmla="*/ 466725 h 4321574"/>
              <a:gd name="connsiteX21" fmla="*/ 9477375 w 11163300"/>
              <a:gd name="connsiteY21" fmla="*/ 1466850 h 4321574"/>
              <a:gd name="connsiteX22" fmla="*/ 10106025 w 11163300"/>
              <a:gd name="connsiteY22" fmla="*/ 3038475 h 4321574"/>
              <a:gd name="connsiteX23" fmla="*/ 10467975 w 11163300"/>
              <a:gd name="connsiteY23" fmla="*/ 3381375 h 4321574"/>
              <a:gd name="connsiteX24" fmla="*/ 10868025 w 11163300"/>
              <a:gd name="connsiteY24" fmla="*/ 3095625 h 4321574"/>
              <a:gd name="connsiteX25" fmla="*/ 11163300 w 11163300"/>
              <a:gd name="connsiteY25" fmla="*/ 2409825 h 4321574"/>
              <a:gd name="connsiteX26" fmla="*/ 11163300 w 11163300"/>
              <a:gd name="connsiteY26" fmla="*/ 2409825 h 432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163300" h="4321574">
                <a:moveTo>
                  <a:pt x="0" y="0"/>
                </a:moveTo>
                <a:cubicBezTo>
                  <a:pt x="345281" y="1052512"/>
                  <a:pt x="690563" y="2105025"/>
                  <a:pt x="942975" y="2771775"/>
                </a:cubicBezTo>
                <a:cubicBezTo>
                  <a:pt x="1195388" y="3438525"/>
                  <a:pt x="1371600" y="3744913"/>
                  <a:pt x="1514475" y="4000500"/>
                </a:cubicBezTo>
                <a:cubicBezTo>
                  <a:pt x="1657350" y="4256088"/>
                  <a:pt x="1716088" y="4276725"/>
                  <a:pt x="1800225" y="4305300"/>
                </a:cubicBezTo>
                <a:cubicBezTo>
                  <a:pt x="1884362" y="4333875"/>
                  <a:pt x="1924050" y="4343400"/>
                  <a:pt x="2019300" y="4171950"/>
                </a:cubicBezTo>
                <a:cubicBezTo>
                  <a:pt x="2114550" y="4000500"/>
                  <a:pt x="2252663" y="3678238"/>
                  <a:pt x="2371725" y="3276600"/>
                </a:cubicBezTo>
                <a:cubicBezTo>
                  <a:pt x="2490788" y="2874963"/>
                  <a:pt x="2614613" y="2168525"/>
                  <a:pt x="2733675" y="1762125"/>
                </a:cubicBezTo>
                <a:cubicBezTo>
                  <a:pt x="2852737" y="1355725"/>
                  <a:pt x="2963863" y="1041400"/>
                  <a:pt x="3086100" y="838200"/>
                </a:cubicBezTo>
                <a:cubicBezTo>
                  <a:pt x="3208337" y="635000"/>
                  <a:pt x="3286125" y="601663"/>
                  <a:pt x="3467100" y="542925"/>
                </a:cubicBezTo>
                <a:cubicBezTo>
                  <a:pt x="3648075" y="484187"/>
                  <a:pt x="3978275" y="482600"/>
                  <a:pt x="4171950" y="485775"/>
                </a:cubicBezTo>
                <a:cubicBezTo>
                  <a:pt x="4365625" y="488950"/>
                  <a:pt x="4495800" y="498475"/>
                  <a:pt x="4629150" y="561975"/>
                </a:cubicBezTo>
                <a:cubicBezTo>
                  <a:pt x="4762500" y="625475"/>
                  <a:pt x="4852988" y="615950"/>
                  <a:pt x="4972050" y="866775"/>
                </a:cubicBezTo>
                <a:cubicBezTo>
                  <a:pt x="5091112" y="1117600"/>
                  <a:pt x="5238750" y="1698625"/>
                  <a:pt x="5343525" y="2066925"/>
                </a:cubicBezTo>
                <a:cubicBezTo>
                  <a:pt x="5448300" y="2435225"/>
                  <a:pt x="5505450" y="2857500"/>
                  <a:pt x="5600700" y="3076575"/>
                </a:cubicBezTo>
                <a:cubicBezTo>
                  <a:pt x="5695950" y="3295650"/>
                  <a:pt x="5819775" y="3319463"/>
                  <a:pt x="5915025" y="3381375"/>
                </a:cubicBezTo>
                <a:cubicBezTo>
                  <a:pt x="6010275" y="3443287"/>
                  <a:pt x="6091238" y="3446463"/>
                  <a:pt x="6172200" y="3448050"/>
                </a:cubicBezTo>
                <a:cubicBezTo>
                  <a:pt x="6253162" y="3449637"/>
                  <a:pt x="6313488" y="3432175"/>
                  <a:pt x="6400800" y="3390900"/>
                </a:cubicBezTo>
                <a:cubicBezTo>
                  <a:pt x="6488113" y="3349625"/>
                  <a:pt x="6584950" y="3373437"/>
                  <a:pt x="6696075" y="3200400"/>
                </a:cubicBezTo>
                <a:cubicBezTo>
                  <a:pt x="6807200" y="3027363"/>
                  <a:pt x="6911975" y="2727325"/>
                  <a:pt x="7067550" y="2352675"/>
                </a:cubicBezTo>
                <a:cubicBezTo>
                  <a:pt x="7223125" y="1978025"/>
                  <a:pt x="7369175" y="1266825"/>
                  <a:pt x="7629525" y="952500"/>
                </a:cubicBezTo>
                <a:cubicBezTo>
                  <a:pt x="7889875" y="638175"/>
                  <a:pt x="8321675" y="381000"/>
                  <a:pt x="8629650" y="466725"/>
                </a:cubicBezTo>
                <a:cubicBezTo>
                  <a:pt x="8937625" y="552450"/>
                  <a:pt x="9231313" y="1038225"/>
                  <a:pt x="9477375" y="1466850"/>
                </a:cubicBezTo>
                <a:cubicBezTo>
                  <a:pt x="9723437" y="1895475"/>
                  <a:pt x="9940925" y="2719388"/>
                  <a:pt x="10106025" y="3038475"/>
                </a:cubicBezTo>
                <a:cubicBezTo>
                  <a:pt x="10271125" y="3357563"/>
                  <a:pt x="10340975" y="3371850"/>
                  <a:pt x="10467975" y="3381375"/>
                </a:cubicBezTo>
                <a:cubicBezTo>
                  <a:pt x="10594975" y="3390900"/>
                  <a:pt x="10752138" y="3257550"/>
                  <a:pt x="10868025" y="3095625"/>
                </a:cubicBezTo>
                <a:cubicBezTo>
                  <a:pt x="10983912" y="2933700"/>
                  <a:pt x="11163300" y="2409825"/>
                  <a:pt x="11163300" y="2409825"/>
                </a:cubicBezTo>
                <a:lnTo>
                  <a:pt x="11163300" y="2409825"/>
                </a:lnTo>
              </a:path>
            </a:pathLst>
          </a:custGeom>
          <a:ln w="19050" cap="flat" cmpd="sng" algn="ctr">
            <a:solidFill>
              <a:srgbClr val="FFFF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Arc 60">
            <a:extLst>
              <a:ext uri="{FF2B5EF4-FFF2-40B4-BE49-F238E27FC236}">
                <a16:creationId xmlns:a16="http://schemas.microsoft.com/office/drawing/2014/main" id="{C7AA216B-4D5A-050F-146F-1313F10D9F31}"/>
              </a:ext>
            </a:extLst>
          </p:cNvPr>
          <p:cNvSpPr/>
          <p:nvPr/>
        </p:nvSpPr>
        <p:spPr>
          <a:xfrm>
            <a:off x="7368950" y="4490677"/>
            <a:ext cx="573932" cy="674392"/>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D934DED1-D3C9-565E-DD11-E56D210B8BB9}"/>
              </a:ext>
            </a:extLst>
          </p:cNvPr>
          <p:cNvSpPr/>
          <p:nvPr/>
        </p:nvSpPr>
        <p:spPr>
          <a:xfrm>
            <a:off x="7445852" y="4597527"/>
            <a:ext cx="398238" cy="467945"/>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DC93538D-6BB5-06BE-61A5-C6594158A3AC}"/>
              </a:ext>
            </a:extLst>
          </p:cNvPr>
          <p:cNvSpPr/>
          <p:nvPr/>
        </p:nvSpPr>
        <p:spPr>
          <a:xfrm>
            <a:off x="7459206" y="4689151"/>
            <a:ext cx="288007" cy="338419"/>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a:extLst>
              <a:ext uri="{FF2B5EF4-FFF2-40B4-BE49-F238E27FC236}">
                <a16:creationId xmlns:a16="http://schemas.microsoft.com/office/drawing/2014/main" id="{AF5C79E4-6A65-74C0-44CF-8DD7C4E968DA}"/>
              </a:ext>
            </a:extLst>
          </p:cNvPr>
          <p:cNvSpPr/>
          <p:nvPr/>
        </p:nvSpPr>
        <p:spPr>
          <a:xfrm>
            <a:off x="5207092" y="4384671"/>
            <a:ext cx="573932" cy="674392"/>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a:extLst>
              <a:ext uri="{FF2B5EF4-FFF2-40B4-BE49-F238E27FC236}">
                <a16:creationId xmlns:a16="http://schemas.microsoft.com/office/drawing/2014/main" id="{2E9C87C6-EBFE-6706-D9CE-F94949E052E4}"/>
              </a:ext>
            </a:extLst>
          </p:cNvPr>
          <p:cNvSpPr/>
          <p:nvPr/>
        </p:nvSpPr>
        <p:spPr>
          <a:xfrm>
            <a:off x="5283994" y="4491521"/>
            <a:ext cx="398238" cy="467945"/>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9F99A386-202E-9EE1-FFFB-CA6814035359}"/>
              </a:ext>
            </a:extLst>
          </p:cNvPr>
          <p:cNvSpPr/>
          <p:nvPr/>
        </p:nvSpPr>
        <p:spPr>
          <a:xfrm>
            <a:off x="5297348" y="4583145"/>
            <a:ext cx="288007" cy="338419"/>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a:extLst>
              <a:ext uri="{FF2B5EF4-FFF2-40B4-BE49-F238E27FC236}">
                <a16:creationId xmlns:a16="http://schemas.microsoft.com/office/drawing/2014/main" id="{AC13FBE3-D56D-E2A4-954E-C3D37A67F61F}"/>
              </a:ext>
            </a:extLst>
          </p:cNvPr>
          <p:cNvSpPr/>
          <p:nvPr/>
        </p:nvSpPr>
        <p:spPr>
          <a:xfrm>
            <a:off x="2283879" y="4356227"/>
            <a:ext cx="573932" cy="674392"/>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C7B7A5EF-109B-C4B6-A8BB-F19F69ADC916}"/>
              </a:ext>
            </a:extLst>
          </p:cNvPr>
          <p:cNvSpPr/>
          <p:nvPr/>
        </p:nvSpPr>
        <p:spPr>
          <a:xfrm>
            <a:off x="2360781" y="4463077"/>
            <a:ext cx="398238" cy="467945"/>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7CC02BA9-510F-1D20-6FA0-19AA636653CC}"/>
              </a:ext>
            </a:extLst>
          </p:cNvPr>
          <p:cNvSpPr/>
          <p:nvPr/>
        </p:nvSpPr>
        <p:spPr>
          <a:xfrm>
            <a:off x="2374135" y="4554701"/>
            <a:ext cx="288007" cy="338419"/>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9BED69D0-C630-1419-F418-5F2E2D37384D}"/>
              </a:ext>
            </a:extLst>
          </p:cNvPr>
          <p:cNvSpPr/>
          <p:nvPr/>
        </p:nvSpPr>
        <p:spPr>
          <a:xfrm>
            <a:off x="10104965" y="1945099"/>
            <a:ext cx="573932" cy="674392"/>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B7F03C77-3B40-5A3D-8A84-12866E12296D}"/>
              </a:ext>
            </a:extLst>
          </p:cNvPr>
          <p:cNvSpPr/>
          <p:nvPr/>
        </p:nvSpPr>
        <p:spPr>
          <a:xfrm>
            <a:off x="10181867" y="2051949"/>
            <a:ext cx="398238" cy="467945"/>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Arc 71">
            <a:extLst>
              <a:ext uri="{FF2B5EF4-FFF2-40B4-BE49-F238E27FC236}">
                <a16:creationId xmlns:a16="http://schemas.microsoft.com/office/drawing/2014/main" id="{31C294B7-2441-0479-589C-53B5073D2CD5}"/>
              </a:ext>
            </a:extLst>
          </p:cNvPr>
          <p:cNvSpPr/>
          <p:nvPr/>
        </p:nvSpPr>
        <p:spPr>
          <a:xfrm>
            <a:off x="10195221" y="2143573"/>
            <a:ext cx="288007" cy="338419"/>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a:extLst>
              <a:ext uri="{FF2B5EF4-FFF2-40B4-BE49-F238E27FC236}">
                <a16:creationId xmlns:a16="http://schemas.microsoft.com/office/drawing/2014/main" id="{3249B287-7204-C257-0D9F-22701107EA1D}"/>
              </a:ext>
            </a:extLst>
          </p:cNvPr>
          <p:cNvSpPr/>
          <p:nvPr/>
        </p:nvSpPr>
        <p:spPr>
          <a:xfrm>
            <a:off x="7240272" y="1816705"/>
            <a:ext cx="573932" cy="674392"/>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74" name="Arc 73">
            <a:extLst>
              <a:ext uri="{FF2B5EF4-FFF2-40B4-BE49-F238E27FC236}">
                <a16:creationId xmlns:a16="http://schemas.microsoft.com/office/drawing/2014/main" id="{13CDA791-B188-A7C3-E429-4B75FCE1DC9C}"/>
              </a:ext>
            </a:extLst>
          </p:cNvPr>
          <p:cNvSpPr/>
          <p:nvPr/>
        </p:nvSpPr>
        <p:spPr>
          <a:xfrm>
            <a:off x="7317174" y="1923555"/>
            <a:ext cx="398238" cy="467945"/>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75" name="Arc 74">
            <a:extLst>
              <a:ext uri="{FF2B5EF4-FFF2-40B4-BE49-F238E27FC236}">
                <a16:creationId xmlns:a16="http://schemas.microsoft.com/office/drawing/2014/main" id="{5F2B3F1A-7383-CDF8-061E-21ED137B4FF1}"/>
              </a:ext>
            </a:extLst>
          </p:cNvPr>
          <p:cNvSpPr/>
          <p:nvPr/>
        </p:nvSpPr>
        <p:spPr>
          <a:xfrm>
            <a:off x="7330528" y="2015179"/>
            <a:ext cx="288007" cy="338419"/>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76" name="Arc 75">
            <a:extLst>
              <a:ext uri="{FF2B5EF4-FFF2-40B4-BE49-F238E27FC236}">
                <a16:creationId xmlns:a16="http://schemas.microsoft.com/office/drawing/2014/main" id="{9EF069A7-1055-0C3B-0159-56315B6BF6EB}"/>
              </a:ext>
            </a:extLst>
          </p:cNvPr>
          <p:cNvSpPr/>
          <p:nvPr/>
        </p:nvSpPr>
        <p:spPr>
          <a:xfrm>
            <a:off x="8336064" y="1945693"/>
            <a:ext cx="573932" cy="674392"/>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77" name="Arc 76">
            <a:extLst>
              <a:ext uri="{FF2B5EF4-FFF2-40B4-BE49-F238E27FC236}">
                <a16:creationId xmlns:a16="http://schemas.microsoft.com/office/drawing/2014/main" id="{288C5C14-3C00-C4A7-DBA0-19E95D85CA44}"/>
              </a:ext>
            </a:extLst>
          </p:cNvPr>
          <p:cNvSpPr/>
          <p:nvPr/>
        </p:nvSpPr>
        <p:spPr>
          <a:xfrm>
            <a:off x="8412966" y="2052543"/>
            <a:ext cx="398238" cy="467945"/>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78" name="Arc 77">
            <a:extLst>
              <a:ext uri="{FF2B5EF4-FFF2-40B4-BE49-F238E27FC236}">
                <a16:creationId xmlns:a16="http://schemas.microsoft.com/office/drawing/2014/main" id="{4E14C626-B60C-43CD-AD44-E17AF021B2AD}"/>
              </a:ext>
            </a:extLst>
          </p:cNvPr>
          <p:cNvSpPr/>
          <p:nvPr/>
        </p:nvSpPr>
        <p:spPr>
          <a:xfrm>
            <a:off x="8426320" y="2144167"/>
            <a:ext cx="288007" cy="338419"/>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79" name="Arc 78">
            <a:extLst>
              <a:ext uri="{FF2B5EF4-FFF2-40B4-BE49-F238E27FC236}">
                <a16:creationId xmlns:a16="http://schemas.microsoft.com/office/drawing/2014/main" id="{CC3D02D9-F666-650E-8610-BF58A54180B8}"/>
              </a:ext>
            </a:extLst>
          </p:cNvPr>
          <p:cNvSpPr/>
          <p:nvPr/>
        </p:nvSpPr>
        <p:spPr>
          <a:xfrm>
            <a:off x="3417071" y="1951522"/>
            <a:ext cx="573932" cy="674392"/>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80" name="Arc 79">
            <a:extLst>
              <a:ext uri="{FF2B5EF4-FFF2-40B4-BE49-F238E27FC236}">
                <a16:creationId xmlns:a16="http://schemas.microsoft.com/office/drawing/2014/main" id="{0A8E2B32-7EDF-045B-EBE0-6271563D0448}"/>
              </a:ext>
            </a:extLst>
          </p:cNvPr>
          <p:cNvSpPr/>
          <p:nvPr/>
        </p:nvSpPr>
        <p:spPr>
          <a:xfrm>
            <a:off x="3493973" y="2058372"/>
            <a:ext cx="398238" cy="467945"/>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81" name="Arc 80">
            <a:extLst>
              <a:ext uri="{FF2B5EF4-FFF2-40B4-BE49-F238E27FC236}">
                <a16:creationId xmlns:a16="http://schemas.microsoft.com/office/drawing/2014/main" id="{096FF54E-3CBB-AA7D-2514-8043DC0453D0}"/>
              </a:ext>
            </a:extLst>
          </p:cNvPr>
          <p:cNvSpPr/>
          <p:nvPr/>
        </p:nvSpPr>
        <p:spPr>
          <a:xfrm>
            <a:off x="3507327" y="2149996"/>
            <a:ext cx="288007" cy="338419"/>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82" name="Arc 81">
            <a:extLst>
              <a:ext uri="{FF2B5EF4-FFF2-40B4-BE49-F238E27FC236}">
                <a16:creationId xmlns:a16="http://schemas.microsoft.com/office/drawing/2014/main" id="{77AB6297-2BEB-C294-91DA-52F658249254}"/>
              </a:ext>
            </a:extLst>
          </p:cNvPr>
          <p:cNvSpPr/>
          <p:nvPr/>
        </p:nvSpPr>
        <p:spPr>
          <a:xfrm>
            <a:off x="9518065" y="4452775"/>
            <a:ext cx="573932" cy="674392"/>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a:extLst>
              <a:ext uri="{FF2B5EF4-FFF2-40B4-BE49-F238E27FC236}">
                <a16:creationId xmlns:a16="http://schemas.microsoft.com/office/drawing/2014/main" id="{7FDCCD3B-7A99-41F9-3BC2-D6267B6179DD}"/>
              </a:ext>
            </a:extLst>
          </p:cNvPr>
          <p:cNvSpPr/>
          <p:nvPr/>
        </p:nvSpPr>
        <p:spPr>
          <a:xfrm>
            <a:off x="9594967" y="4559625"/>
            <a:ext cx="398238" cy="467945"/>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C9C0823A-965C-CF49-DE84-791CB2D4E884}"/>
              </a:ext>
            </a:extLst>
          </p:cNvPr>
          <p:cNvSpPr/>
          <p:nvPr/>
        </p:nvSpPr>
        <p:spPr>
          <a:xfrm>
            <a:off x="9608321" y="4651249"/>
            <a:ext cx="288007" cy="338419"/>
          </a:xfrm>
          <a:prstGeom prst="arc">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Flowchart: Summing Junction 89">
            <a:extLst>
              <a:ext uri="{FF2B5EF4-FFF2-40B4-BE49-F238E27FC236}">
                <a16:creationId xmlns:a16="http://schemas.microsoft.com/office/drawing/2014/main" id="{F0259D23-58E6-3E48-43E3-1912C897B350}"/>
              </a:ext>
            </a:extLst>
          </p:cNvPr>
          <p:cNvSpPr/>
          <p:nvPr/>
        </p:nvSpPr>
        <p:spPr>
          <a:xfrm>
            <a:off x="9637845" y="4379238"/>
            <a:ext cx="544022" cy="544022"/>
          </a:xfrm>
          <a:prstGeom prst="flowChartSummingJunction">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a:solidFill>
                  <a:srgbClr val="FF0000"/>
                </a:solidFill>
              </a:ln>
              <a:solidFill>
                <a:srgbClr val="FFFFFF"/>
              </a:solidFill>
            </a:endParaRPr>
          </a:p>
        </p:txBody>
      </p:sp>
      <p:sp>
        <p:nvSpPr>
          <p:cNvPr id="3" name="Slide Number Placeholder 3">
            <a:extLst>
              <a:ext uri="{FF2B5EF4-FFF2-40B4-BE49-F238E27FC236}">
                <a16:creationId xmlns:a16="http://schemas.microsoft.com/office/drawing/2014/main" id="{D8FDB8DE-7024-E44A-F85F-C832E6A40DA3}"/>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Rene Holmes</a:t>
            </a:r>
          </a:p>
        </p:txBody>
      </p:sp>
      <p:pic>
        <p:nvPicPr>
          <p:cNvPr id="24" name="Picture 23" descr="A yellow hot air balloon&#10;&#10;Description automatically generated">
            <a:extLst>
              <a:ext uri="{FF2B5EF4-FFF2-40B4-BE49-F238E27FC236}">
                <a16:creationId xmlns:a16="http://schemas.microsoft.com/office/drawing/2014/main" id="{217FCD7B-FF2E-F096-B1BC-3A5E858E7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8138" y="2130124"/>
            <a:ext cx="1631655" cy="1389417"/>
          </a:xfrm>
          <a:prstGeom prst="rect">
            <a:avLst/>
          </a:prstGeom>
        </p:spPr>
      </p:pic>
      <p:pic>
        <p:nvPicPr>
          <p:cNvPr id="25" name="Picture 24" descr="A yellow hot air balloon&#10;&#10;Description automatically generated">
            <a:extLst>
              <a:ext uri="{FF2B5EF4-FFF2-40B4-BE49-F238E27FC236}">
                <a16:creationId xmlns:a16="http://schemas.microsoft.com/office/drawing/2014/main" id="{CB96652C-4009-A2C5-146D-EC0D94C8F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435" y="1867937"/>
            <a:ext cx="1631655" cy="1389417"/>
          </a:xfrm>
          <a:prstGeom prst="rect">
            <a:avLst/>
          </a:prstGeom>
        </p:spPr>
      </p:pic>
      <p:pic>
        <p:nvPicPr>
          <p:cNvPr id="26" name="Picture 25" descr="A yellow hot air balloon&#10;&#10;Description automatically generated">
            <a:extLst>
              <a:ext uri="{FF2B5EF4-FFF2-40B4-BE49-F238E27FC236}">
                <a16:creationId xmlns:a16="http://schemas.microsoft.com/office/drawing/2014/main" id="{A7E9A406-A076-FFCE-850C-798CE5FFE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9629" y="2280518"/>
            <a:ext cx="1631655" cy="1389417"/>
          </a:xfrm>
          <a:prstGeom prst="rect">
            <a:avLst/>
          </a:prstGeom>
        </p:spPr>
      </p:pic>
      <p:pic>
        <p:nvPicPr>
          <p:cNvPr id="27" name="Picture 26" descr="A yellow hot air balloon&#10;&#10;Description automatically generated">
            <a:extLst>
              <a:ext uri="{FF2B5EF4-FFF2-40B4-BE49-F238E27FC236}">
                <a16:creationId xmlns:a16="http://schemas.microsoft.com/office/drawing/2014/main" id="{ABCE2CE4-30FC-DE07-EF2E-4FC3B7D9A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6605" y="2016406"/>
            <a:ext cx="1631655" cy="1389417"/>
          </a:xfrm>
          <a:prstGeom prst="rect">
            <a:avLst/>
          </a:prstGeom>
        </p:spPr>
      </p:pic>
      <p:pic>
        <p:nvPicPr>
          <p:cNvPr id="31" name="Picture 30" descr="A yellow hot air balloon&#10;&#10;Description automatically generated">
            <a:extLst>
              <a:ext uri="{FF2B5EF4-FFF2-40B4-BE49-F238E27FC236}">
                <a16:creationId xmlns:a16="http://schemas.microsoft.com/office/drawing/2014/main" id="{11C37EA6-9FE0-B61A-6E9A-260C1003B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21" y="4490449"/>
            <a:ext cx="1631655" cy="1389417"/>
          </a:xfrm>
          <a:prstGeom prst="rect">
            <a:avLst/>
          </a:prstGeom>
        </p:spPr>
      </p:pic>
      <p:pic>
        <p:nvPicPr>
          <p:cNvPr id="32" name="Picture 31" descr="A yellow hot air balloon&#10;&#10;Description automatically generated">
            <a:extLst>
              <a:ext uri="{FF2B5EF4-FFF2-40B4-BE49-F238E27FC236}">
                <a16:creationId xmlns:a16="http://schemas.microsoft.com/office/drawing/2014/main" id="{70C36A94-ECB1-1962-CB3C-A50033D32B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325" y="4510864"/>
            <a:ext cx="1631655" cy="1389417"/>
          </a:xfrm>
          <a:prstGeom prst="rect">
            <a:avLst/>
          </a:prstGeom>
        </p:spPr>
      </p:pic>
      <p:pic>
        <p:nvPicPr>
          <p:cNvPr id="33" name="Picture 32" descr="A yellow hot air balloon&#10;&#10;Description automatically generated">
            <a:extLst>
              <a:ext uri="{FF2B5EF4-FFF2-40B4-BE49-F238E27FC236}">
                <a16:creationId xmlns:a16="http://schemas.microsoft.com/office/drawing/2014/main" id="{E4E6947F-D5FC-82AF-EB35-C6EC484B8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744" y="4596106"/>
            <a:ext cx="1631655" cy="1389417"/>
          </a:xfrm>
          <a:prstGeom prst="rect">
            <a:avLst/>
          </a:prstGeom>
        </p:spPr>
      </p:pic>
      <p:pic>
        <p:nvPicPr>
          <p:cNvPr id="34" name="Picture 33" descr="A yellow hot air balloon&#10;&#10;Description automatically generated">
            <a:extLst>
              <a:ext uri="{FF2B5EF4-FFF2-40B4-BE49-F238E27FC236}">
                <a16:creationId xmlns:a16="http://schemas.microsoft.com/office/drawing/2014/main" id="{4F90CF99-AB5E-9E26-7A3D-B146F0D1E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656" y="4596106"/>
            <a:ext cx="1631655" cy="1389417"/>
          </a:xfrm>
          <a:prstGeom prst="rect">
            <a:avLst/>
          </a:prstGeom>
        </p:spPr>
      </p:pic>
    </p:spTree>
    <p:extLst>
      <p:ext uri="{BB962C8B-B14F-4D97-AF65-F5344CB8AC3E}">
        <p14:creationId xmlns:p14="http://schemas.microsoft.com/office/powerpoint/2010/main" val="2308681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0B60-23B5-3780-0FBF-14186DF10F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B035B9-2E4D-7CE4-2715-64976539ABB5}"/>
              </a:ext>
            </a:extLst>
          </p:cNvPr>
          <p:cNvSpPr>
            <a:spLocks noGrp="1"/>
          </p:cNvSpPr>
          <p:nvPr>
            <p:ph type="title"/>
          </p:nvPr>
        </p:nvSpPr>
        <p:spPr/>
        <p:txBody>
          <a:bodyPr/>
          <a:lstStyle/>
          <a:p>
            <a:r>
              <a:rPr lang="en-US">
                <a:latin typeface="Times New Roman"/>
                <a:cs typeface="Times New Roman"/>
              </a:rPr>
              <a:t>EDL – Landing Phase</a:t>
            </a:r>
          </a:p>
        </p:txBody>
      </p:sp>
      <p:sp>
        <p:nvSpPr>
          <p:cNvPr id="4" name="Slide Number Placeholder 3">
            <a:extLst>
              <a:ext uri="{FF2B5EF4-FFF2-40B4-BE49-F238E27FC236}">
                <a16:creationId xmlns:a16="http://schemas.microsoft.com/office/drawing/2014/main" id="{0D3B51BC-8233-ED7C-A7B1-13131F775BDE}"/>
              </a:ext>
            </a:extLst>
          </p:cNvPr>
          <p:cNvSpPr>
            <a:spLocks noGrp="1"/>
          </p:cNvSpPr>
          <p:nvPr>
            <p:ph type="sldNum" sz="quarter" idx="12"/>
          </p:nvPr>
        </p:nvSpPr>
        <p:spPr/>
        <p:txBody>
          <a:bodyPr/>
          <a:lstStyle/>
          <a:p>
            <a:fld id="{629637A9-119A-49DA-BD12-AAC58B377D80}" type="slidenum">
              <a:rPr lang="en-US" smtClean="0"/>
              <a:pPr/>
              <a:t>27</a:t>
            </a:fld>
            <a:endParaRPr lang="en-US"/>
          </a:p>
        </p:txBody>
      </p:sp>
      <p:sp>
        <p:nvSpPr>
          <p:cNvPr id="5" name="Rectangle 4">
            <a:extLst>
              <a:ext uri="{FF2B5EF4-FFF2-40B4-BE49-F238E27FC236}">
                <a16:creationId xmlns:a16="http://schemas.microsoft.com/office/drawing/2014/main" id="{C965C7C5-0E54-B0F7-C16D-2778844345ED}"/>
              </a:ext>
            </a:extLst>
          </p:cNvPr>
          <p:cNvSpPr/>
          <p:nvPr/>
        </p:nvSpPr>
        <p:spPr>
          <a:xfrm>
            <a:off x="846074" y="1110528"/>
            <a:ext cx="10366408" cy="511429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D69630-9665-8D54-BA29-AE3173D930AD}"/>
              </a:ext>
            </a:extLst>
          </p:cNvPr>
          <p:cNvSpPr/>
          <p:nvPr/>
        </p:nvSpPr>
        <p:spPr>
          <a:xfrm>
            <a:off x="837397" y="1110528"/>
            <a:ext cx="5193122" cy="25603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58AB9B-280F-2D0D-483F-3DB9608E4A09}"/>
              </a:ext>
            </a:extLst>
          </p:cNvPr>
          <p:cNvSpPr/>
          <p:nvPr/>
        </p:nvSpPr>
        <p:spPr>
          <a:xfrm>
            <a:off x="6039196" y="1112750"/>
            <a:ext cx="5166359" cy="256724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280526-9DD9-F36B-4882-EDA7713029F8}"/>
              </a:ext>
            </a:extLst>
          </p:cNvPr>
          <p:cNvSpPr/>
          <p:nvPr/>
        </p:nvSpPr>
        <p:spPr>
          <a:xfrm>
            <a:off x="839147" y="1103601"/>
            <a:ext cx="5198299" cy="617024"/>
          </a:xfrm>
          <a:prstGeom prst="rect">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7. Initiate and confirm "ready check" for scientific instrument seismometer (SEIS)</a:t>
            </a:r>
            <a:endParaRPr lang="en-US">
              <a:solidFill>
                <a:schemeClr val="tx1"/>
              </a:solidFill>
              <a:latin typeface="Times New Roman"/>
              <a:ea typeface="Calibri"/>
              <a:cs typeface="Times New Roman"/>
            </a:endParaRPr>
          </a:p>
        </p:txBody>
      </p:sp>
      <p:sp>
        <p:nvSpPr>
          <p:cNvPr id="9" name="Rectangle 8">
            <a:extLst>
              <a:ext uri="{FF2B5EF4-FFF2-40B4-BE49-F238E27FC236}">
                <a16:creationId xmlns:a16="http://schemas.microsoft.com/office/drawing/2014/main" id="{F0BB881F-106F-B269-5938-FCCD08233CC6}"/>
              </a:ext>
            </a:extLst>
          </p:cNvPr>
          <p:cNvSpPr/>
          <p:nvPr/>
        </p:nvSpPr>
        <p:spPr>
          <a:xfrm>
            <a:off x="6039196" y="1105634"/>
            <a:ext cx="5173287" cy="609173"/>
          </a:xfrm>
          <a:prstGeom prst="rect">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8. Outer balloon begins deflating to begin final descent</a:t>
            </a:r>
            <a:endParaRPr lang="en-US">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6F26FF7-814F-4B51-5CBD-E16E22EAF1AB}"/>
              </a:ext>
            </a:extLst>
          </p:cNvPr>
          <p:cNvSpPr/>
          <p:nvPr/>
        </p:nvSpPr>
        <p:spPr>
          <a:xfrm>
            <a:off x="844324" y="3684702"/>
            <a:ext cx="10373335" cy="603169"/>
          </a:xfrm>
          <a:prstGeom prst="rect">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9. Touchdown at Alpha Regio and initiate SEIS data collection</a:t>
            </a:r>
          </a:p>
        </p:txBody>
      </p:sp>
      <p:pic>
        <p:nvPicPr>
          <p:cNvPr id="2050" name="Picture 2">
            <a:extLst>
              <a:ext uri="{FF2B5EF4-FFF2-40B4-BE49-F238E27FC236}">
                <a16:creationId xmlns:a16="http://schemas.microsoft.com/office/drawing/2014/main" id="{1DDDF14E-7037-DB9A-A1F7-860E3AA6E2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5038"/>
          <a:stretch/>
        </p:blipFill>
        <p:spPr bwMode="auto">
          <a:xfrm>
            <a:off x="837397" y="1669507"/>
            <a:ext cx="10388939" cy="200356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B4E9E39E-2454-0B0E-497D-1F8022757DA3}"/>
              </a:ext>
            </a:extLst>
          </p:cNvPr>
          <p:cNvCxnSpPr>
            <a:cxnSpLocks/>
          </p:cNvCxnSpPr>
          <p:nvPr/>
        </p:nvCxnSpPr>
        <p:spPr>
          <a:xfrm>
            <a:off x="6036367" y="1669507"/>
            <a:ext cx="0" cy="20013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A close-up of a desert&#10;&#10;Description automatically generated">
            <a:extLst>
              <a:ext uri="{FF2B5EF4-FFF2-40B4-BE49-F238E27FC236}">
                <a16:creationId xmlns:a16="http://schemas.microsoft.com/office/drawing/2014/main" id="{FE3AC827-DC1C-E6F3-051B-09766DFFF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397" y="4260206"/>
            <a:ext cx="10388939" cy="1997215"/>
          </a:xfrm>
          <a:prstGeom prst="rect">
            <a:avLst/>
          </a:prstGeom>
        </p:spPr>
      </p:pic>
      <p:sp>
        <p:nvSpPr>
          <p:cNvPr id="13" name="Slide Number Placeholder 3">
            <a:extLst>
              <a:ext uri="{FF2B5EF4-FFF2-40B4-BE49-F238E27FC236}">
                <a16:creationId xmlns:a16="http://schemas.microsoft.com/office/drawing/2014/main" id="{F4B26E2B-C283-F152-0948-2B033E4C89DA}"/>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Rene Holmes</a:t>
            </a:r>
          </a:p>
        </p:txBody>
      </p:sp>
      <p:pic>
        <p:nvPicPr>
          <p:cNvPr id="15" name="Picture 14" descr="A yellow hot air balloon&#10;&#10;Description automatically generated">
            <a:extLst>
              <a:ext uri="{FF2B5EF4-FFF2-40B4-BE49-F238E27FC236}">
                <a16:creationId xmlns:a16="http://schemas.microsoft.com/office/drawing/2014/main" id="{9BF280A5-1CC0-EE8C-4182-0C89B627BE67}"/>
              </a:ext>
            </a:extLst>
          </p:cNvPr>
          <p:cNvPicPr>
            <a:picLocks noChangeAspect="1"/>
          </p:cNvPicPr>
          <p:nvPr/>
        </p:nvPicPr>
        <p:blipFill rotWithShape="1">
          <a:blip r:embed="rId4">
            <a:extLst>
              <a:ext uri="{28A0092B-C50C-407E-A947-70E740481C1C}">
                <a14:useLocalDpi xmlns:a14="http://schemas.microsoft.com/office/drawing/2010/main" val="0"/>
              </a:ext>
            </a:extLst>
          </a:blip>
          <a:srcRect t="49766"/>
          <a:stretch/>
        </p:blipFill>
        <p:spPr>
          <a:xfrm>
            <a:off x="1083426" y="1681138"/>
            <a:ext cx="4598115" cy="1966891"/>
          </a:xfrm>
          <a:prstGeom prst="rect">
            <a:avLst/>
          </a:prstGeom>
        </p:spPr>
      </p:pic>
      <p:pic>
        <p:nvPicPr>
          <p:cNvPr id="19" name="Picture 18" descr="A balloon with a ball&#10;&#10;Description automatically generated">
            <a:extLst>
              <a:ext uri="{FF2B5EF4-FFF2-40B4-BE49-F238E27FC236}">
                <a16:creationId xmlns:a16="http://schemas.microsoft.com/office/drawing/2014/main" id="{3903CDDF-ECEC-B13B-C3DC-939064D11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1537" y="1681138"/>
            <a:ext cx="2302957" cy="1961057"/>
          </a:xfrm>
          <a:prstGeom prst="rect">
            <a:avLst/>
          </a:prstGeom>
        </p:spPr>
      </p:pic>
      <p:pic>
        <p:nvPicPr>
          <p:cNvPr id="21" name="Picture 20" descr="A white ball with a black background&#10;&#10;Description automatically generated">
            <a:extLst>
              <a:ext uri="{FF2B5EF4-FFF2-40B4-BE49-F238E27FC236}">
                <a16:creationId xmlns:a16="http://schemas.microsoft.com/office/drawing/2014/main" id="{BAD4BED0-77EB-D915-661D-E31C3449CD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828" y="4420804"/>
            <a:ext cx="1516900" cy="1512115"/>
          </a:xfrm>
          <a:prstGeom prst="rect">
            <a:avLst/>
          </a:prstGeom>
        </p:spPr>
      </p:pic>
    </p:spTree>
    <p:extLst>
      <p:ext uri="{BB962C8B-B14F-4D97-AF65-F5344CB8AC3E}">
        <p14:creationId xmlns:p14="http://schemas.microsoft.com/office/powerpoint/2010/main" val="3245176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029" name="Rectangle 1028">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0" name="Rectangle 1029">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32" name="Straight Connector 1031">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most spectacular images of Venus ever captured | Mashable">
            <a:extLst>
              <a:ext uri="{FF2B5EF4-FFF2-40B4-BE49-F238E27FC236}">
                <a16:creationId xmlns:a16="http://schemas.microsoft.com/office/drawing/2014/main" id="{4DC1B0F8-CBBB-583A-506F-2D271E70711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DB2A68-E626-9FA3-740F-09C8DB28B71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a:solidFill>
                  <a:srgbClr val="FFFFFF"/>
                </a:solidFill>
              </a:rPr>
              <a:t>Mission Profile</a:t>
            </a:r>
          </a:p>
        </p:txBody>
      </p:sp>
      <p:cxnSp>
        <p:nvCxnSpPr>
          <p:cNvPr id="1034" name="Straight Connector 1033">
            <a:extLst>
              <a:ext uri="{FF2B5EF4-FFF2-40B4-BE49-F238E27FC236}">
                <a16:creationId xmlns:a16="http://schemas.microsoft.com/office/drawing/2014/main" id="{ED26D631-71B1-41FC-8183-9A37F884E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036" name="Rectangle 1035">
            <a:extLst>
              <a:ext uri="{FF2B5EF4-FFF2-40B4-BE49-F238E27FC236}">
                <a16:creationId xmlns:a16="http://schemas.microsoft.com/office/drawing/2014/main" id="{B0DD4D4C-0A16-4FBA-9931-1F0FCE92E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41" name="Rectangle 1040">
            <a:extLst>
              <a:ext uri="{FF2B5EF4-FFF2-40B4-BE49-F238E27FC236}">
                <a16:creationId xmlns:a16="http://schemas.microsoft.com/office/drawing/2014/main" id="{10E8F221-2C17-451E-A781-791A48BDA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454F0AF8-AD2A-D48A-A4AF-AFCE98BCC09B}"/>
              </a:ext>
            </a:extLst>
          </p:cNvPr>
          <p:cNvSpPr>
            <a:spLocks noGrp="1"/>
          </p:cNvSpPr>
          <p:nvPr>
            <p:ph type="sldNum" sz="quarter" idx="12"/>
          </p:nvPr>
        </p:nvSpPr>
        <p:spPr>
          <a:xfrm>
            <a:off x="9900458" y="6459785"/>
            <a:ext cx="1312025" cy="365125"/>
          </a:xfrm>
        </p:spPr>
        <p:txBody>
          <a:bodyPr vert="horz" lIns="91440" tIns="45720" rIns="91440" bIns="45720" rtlCol="0" anchor="ctr">
            <a:noAutofit/>
          </a:bodyPr>
          <a:lstStyle/>
          <a:p>
            <a:pPr>
              <a:spcAft>
                <a:spcPts val="600"/>
              </a:spcAft>
            </a:pPr>
            <a:fld id="{4FAB73BC-B049-4115-A692-8D63A059BFB8}" type="slidenum">
              <a:rPr lang="en-US" b="1"/>
              <a:pPr>
                <a:spcAft>
                  <a:spcPts val="600"/>
                </a:spcAft>
              </a:pPr>
              <a:t>28</a:t>
            </a:fld>
            <a:endParaRPr lang="en-US" b="1"/>
          </a:p>
        </p:txBody>
      </p:sp>
      <p:sp>
        <p:nvSpPr>
          <p:cNvPr id="3" name="Slide Number Placeholder 3">
            <a:extLst>
              <a:ext uri="{FF2B5EF4-FFF2-40B4-BE49-F238E27FC236}">
                <a16:creationId xmlns:a16="http://schemas.microsoft.com/office/drawing/2014/main" id="{BD912826-907F-9F5A-DF0E-1966F2BE9285}"/>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Rene Holmes</a:t>
            </a:r>
          </a:p>
        </p:txBody>
      </p:sp>
    </p:spTree>
    <p:extLst>
      <p:ext uri="{BB962C8B-B14F-4D97-AF65-F5344CB8AC3E}">
        <p14:creationId xmlns:p14="http://schemas.microsoft.com/office/powerpoint/2010/main" val="181662264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A21E85F-2464-AFE4-C507-013FD0B9359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40B3FF-56B8-C774-9C6C-368C0CF1864D}"/>
              </a:ext>
            </a:extLst>
          </p:cNvPr>
          <p:cNvSpPr>
            <a:spLocks noGrp="1"/>
          </p:cNvSpPr>
          <p:nvPr>
            <p:ph type="title"/>
          </p:nvPr>
        </p:nvSpPr>
        <p:spPr/>
        <p:txBody>
          <a:bodyPr/>
          <a:lstStyle/>
          <a:p>
            <a:r>
              <a:rPr lang="en-US">
                <a:latin typeface="Times New Roman"/>
                <a:cs typeface="Times New Roman"/>
              </a:rPr>
              <a:t>Parachute 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1FF001-802B-C200-3375-54AB415A157D}"/>
                  </a:ext>
                </a:extLst>
              </p:cNvPr>
              <p:cNvSpPr>
                <a:spLocks noGrp="1"/>
              </p:cNvSpPr>
              <p:nvPr>
                <p:ph idx="1"/>
              </p:nvPr>
            </p:nvSpPr>
            <p:spPr>
              <a:xfrm>
                <a:off x="719687" y="1425986"/>
                <a:ext cx="4747491" cy="4795906"/>
              </a:xfrm>
            </p:spPr>
            <p:txBody>
              <a:bodyPr>
                <a:normAutofit/>
              </a:bodyPr>
              <a:lstStyle/>
              <a:p>
                <a:r>
                  <a:rPr lang="en-US" b="1" u="sng"/>
                  <a:t>Parachute Parameters:</a:t>
                </a:r>
              </a:p>
              <a:p>
                <a:pPr lvl="1"/>
                <a:r>
                  <a:rPr lang="en-US" b="1"/>
                  <a:t>Total surface area: </a:t>
                </a:r>
                <a:r>
                  <a:rPr lang="en-US"/>
                  <a:t>1.17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b="1"/>
              </a:p>
              <a:p>
                <a:pPr lvl="1"/>
                <a:r>
                  <a:rPr lang="en-US" b="1"/>
                  <a:t>Diameter: </a:t>
                </a:r>
                <a:r>
                  <a:rPr lang="en-US"/>
                  <a:t>0.86 m</a:t>
                </a:r>
              </a:p>
              <a:p>
                <a:pPr lvl="1"/>
                <a:r>
                  <a:rPr lang="en-US" b="1"/>
                  <a:t>Volume: </a:t>
                </a:r>
                <a:r>
                  <a:rPr lang="en-US"/>
                  <a:t>0.17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endParaRPr lang="en-US"/>
              </a:p>
              <a:p>
                <a:pPr lvl="1"/>
                <a:r>
                  <a:rPr lang="en-US" b="1"/>
                  <a:t>C</a:t>
                </a:r>
                <a:r>
                  <a:rPr lang="en-US" sz="2800" b="1" baseline="-25000"/>
                  <a:t>d</a:t>
                </a:r>
                <a:r>
                  <a:rPr lang="en-US" b="1"/>
                  <a:t>:</a:t>
                </a:r>
                <a:r>
                  <a:rPr lang="en-US"/>
                  <a:t> 2.2</a:t>
                </a:r>
              </a:p>
              <a:p>
                <a:pPr lvl="1"/>
                <a:r>
                  <a:rPr lang="en-US" b="1"/>
                  <a:t>Snatch force: </a:t>
                </a:r>
                <a:r>
                  <a:rPr lang="en-US"/>
                  <a:t>5861.31 N</a:t>
                </a:r>
              </a:p>
              <a:p>
                <a:pPr lvl="2"/>
                <a:r>
                  <a:rPr lang="en-US"/>
                  <a:t>Per shroud line</a:t>
                </a:r>
              </a:p>
              <a:p>
                <a:pPr lvl="2"/>
                <a:r>
                  <a:rPr lang="en-US"/>
                  <a:t>32 shroud lines total</a:t>
                </a:r>
                <a:endParaRPr lang="en-US" b="0"/>
              </a:p>
              <a:p>
                <a:pPr lvl="1"/>
                <a:r>
                  <a:rPr lang="en-US" b="1"/>
                  <a:t>Number of parachute:</a:t>
                </a:r>
                <a:r>
                  <a:rPr lang="en-US"/>
                  <a:t> 1</a:t>
                </a:r>
                <a:endParaRPr lang="en-US" b="1"/>
              </a:p>
            </p:txBody>
          </p:sp>
        </mc:Choice>
        <mc:Fallback xmlns="">
          <p:sp>
            <p:nvSpPr>
              <p:cNvPr id="3" name="Content Placeholder 2">
                <a:extLst>
                  <a:ext uri="{FF2B5EF4-FFF2-40B4-BE49-F238E27FC236}">
                    <a16:creationId xmlns:a16="http://schemas.microsoft.com/office/drawing/2014/main" id="{CC1FF001-802B-C200-3375-54AB415A157D}"/>
                  </a:ext>
                </a:extLst>
              </p:cNvPr>
              <p:cNvSpPr>
                <a:spLocks noGrp="1" noRot="1" noChangeAspect="1" noMove="1" noResize="1" noEditPoints="1" noAdjustHandles="1" noChangeArrowheads="1" noChangeShapeType="1" noTextEdit="1"/>
              </p:cNvSpPr>
              <p:nvPr>
                <p:ph idx="1"/>
              </p:nvPr>
            </p:nvSpPr>
            <p:spPr>
              <a:xfrm>
                <a:off x="719687" y="1425986"/>
                <a:ext cx="4747491" cy="4795906"/>
              </a:xfrm>
              <a:blipFill>
                <a:blip r:embed="rId2"/>
                <a:stretch>
                  <a:fillRect l="-1284" t="-13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1D79C8-AE25-01B1-1FC8-3744257E3678}"/>
              </a:ext>
            </a:extLst>
          </p:cNvPr>
          <p:cNvSpPr>
            <a:spLocks noGrp="1"/>
          </p:cNvSpPr>
          <p:nvPr>
            <p:ph type="sldNum" sz="quarter" idx="12"/>
          </p:nvPr>
        </p:nvSpPr>
        <p:spPr/>
        <p:txBody>
          <a:bodyPr/>
          <a:lstStyle/>
          <a:p>
            <a:fld id="{629637A9-119A-49DA-BD12-AAC58B377D80}" type="slidenum">
              <a:rPr lang="en-US" dirty="0" smtClean="0"/>
              <a:pPr/>
              <a:t>29</a:t>
            </a:fld>
            <a:endParaRPr lang="en-US"/>
          </a:p>
        </p:txBody>
      </p:sp>
      <p:sp>
        <p:nvSpPr>
          <p:cNvPr id="5" name="Slide Number Placeholder 3">
            <a:extLst>
              <a:ext uri="{FF2B5EF4-FFF2-40B4-BE49-F238E27FC236}">
                <a16:creationId xmlns:a16="http://schemas.microsoft.com/office/drawing/2014/main" id="{A0F23B14-2112-ED72-CF11-26398CFF9755}"/>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Rene Holmes</a:t>
            </a:r>
          </a:p>
        </p:txBody>
      </p:sp>
      <p:pic>
        <p:nvPicPr>
          <p:cNvPr id="11" name="Picture 10">
            <a:extLst>
              <a:ext uri="{FF2B5EF4-FFF2-40B4-BE49-F238E27FC236}">
                <a16:creationId xmlns:a16="http://schemas.microsoft.com/office/drawing/2014/main" id="{ED2D1E48-611E-AFA8-4727-CBA332D20A7F}"/>
              </a:ext>
            </a:extLst>
          </p:cNvPr>
          <p:cNvPicPr>
            <a:picLocks noChangeAspect="1"/>
          </p:cNvPicPr>
          <p:nvPr/>
        </p:nvPicPr>
        <p:blipFill rotWithShape="1">
          <a:blip r:embed="rId3"/>
          <a:srcRect l="4538" t="7742"/>
          <a:stretch/>
        </p:blipFill>
        <p:spPr>
          <a:xfrm>
            <a:off x="6648575" y="1229360"/>
            <a:ext cx="5543425" cy="5125321"/>
          </a:xfrm>
          <a:prstGeom prst="rect">
            <a:avLst/>
          </a:prstGeom>
        </p:spPr>
      </p:pic>
    </p:spTree>
    <p:extLst>
      <p:ext uri="{BB962C8B-B14F-4D97-AF65-F5344CB8AC3E}">
        <p14:creationId xmlns:p14="http://schemas.microsoft.com/office/powerpoint/2010/main" val="395696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9CB56FF-ED98-B9A0-D3F4-F5F775CDF2A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useBgFill="1">
        <p:nvSpPr>
          <p:cNvPr id="4114" name="Rectangle 4113">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8A7ED-0CFF-B946-F7FA-5B6F40D5792E}"/>
              </a:ext>
            </a:extLst>
          </p:cNvPr>
          <p:cNvSpPr>
            <a:spLocks noGrp="1"/>
          </p:cNvSpPr>
          <p:nvPr>
            <p:ph type="title"/>
          </p:nvPr>
        </p:nvSpPr>
        <p:spPr>
          <a:xfrm>
            <a:off x="6338420" y="1171531"/>
            <a:ext cx="4401457" cy="855672"/>
          </a:xfrm>
        </p:spPr>
        <p:txBody>
          <a:bodyPr>
            <a:normAutofit/>
          </a:bodyPr>
          <a:lstStyle/>
          <a:p>
            <a:r>
              <a:rPr lang="en-US"/>
              <a:t>Introduction</a:t>
            </a:r>
          </a:p>
        </p:txBody>
      </p:sp>
      <p:cxnSp>
        <p:nvCxnSpPr>
          <p:cNvPr id="4116" name="Straight Connector 4115">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118" name="Rectangle 4117">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120" name="Rectangle 4119">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Slide Number Placeholder 6">
            <a:extLst>
              <a:ext uri="{FF2B5EF4-FFF2-40B4-BE49-F238E27FC236}">
                <a16:creationId xmlns:a16="http://schemas.microsoft.com/office/drawing/2014/main" id="{1DE396F7-A107-2DC9-0B34-7AD54CD19249}"/>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629637A9-119A-49DA-BD12-AAC58B377D80}" type="slidenum">
              <a:rPr lang="en-US" sz="1900"/>
              <a:pPr>
                <a:lnSpc>
                  <a:spcPct val="90000"/>
                </a:lnSpc>
                <a:spcAft>
                  <a:spcPts val="600"/>
                </a:spcAft>
              </a:pPr>
              <a:t>3</a:t>
            </a:fld>
            <a:endParaRPr lang="en-US" sz="1900"/>
          </a:p>
        </p:txBody>
      </p:sp>
      <p:sp>
        <p:nvSpPr>
          <p:cNvPr id="4" name="AutoShape 4" descr="A high-altitude balloon in the dense, yellow atmosphere of Venus. The balloon has a smooth surface without any attachments, showing only the gondola with scientific instruments hanging below. Above the balloon, an orbiter spacecraft equipped with communication dishes and solar panels is actively relaying data. In the far distance, Earth is visible as a small blue dot through the hazy atmosphere of Venus. The scene should convey a sense of distance and the advanced technology required for interplanetary communication.">
            <a:extLst>
              <a:ext uri="{FF2B5EF4-FFF2-40B4-BE49-F238E27FC236}">
                <a16:creationId xmlns:a16="http://schemas.microsoft.com/office/drawing/2014/main" id="{B55DC145-B5F6-617A-34F5-0989EA8137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logo of a planet&#10;&#10;Description automatically generated">
            <a:extLst>
              <a:ext uri="{FF2B5EF4-FFF2-40B4-BE49-F238E27FC236}">
                <a16:creationId xmlns:a16="http://schemas.microsoft.com/office/drawing/2014/main" id="{9F439CF9-21DF-5862-0AAF-1C6CD4765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27" y="-107608"/>
            <a:ext cx="1309985" cy="1309985"/>
          </a:xfrm>
          <a:prstGeom prst="rect">
            <a:avLst/>
          </a:prstGeom>
        </p:spPr>
      </p:pic>
      <p:sp>
        <p:nvSpPr>
          <p:cNvPr id="4884" name="Content Placeholder 4883">
            <a:extLst>
              <a:ext uri="{FF2B5EF4-FFF2-40B4-BE49-F238E27FC236}">
                <a16:creationId xmlns:a16="http://schemas.microsoft.com/office/drawing/2014/main" id="{EC4E0CA6-1AD9-1AAA-54B2-F260BFDE6982}"/>
              </a:ext>
            </a:extLst>
          </p:cNvPr>
          <p:cNvSpPr>
            <a:spLocks noGrp="1"/>
          </p:cNvSpPr>
          <p:nvPr>
            <p:ph idx="1"/>
          </p:nvPr>
        </p:nvSpPr>
        <p:spPr>
          <a:xfrm>
            <a:off x="6458103" y="2160972"/>
            <a:ext cx="4934040" cy="4023360"/>
          </a:xfrm>
        </p:spPr>
        <p:txBody>
          <a:bodyPr/>
          <a:lstStyle/>
          <a:p>
            <a:pPr>
              <a:buFont typeface="Arial" panose="020B0604020202020204" pitchFamily="34" charset="0"/>
              <a:buChar char="•"/>
            </a:pPr>
            <a:r>
              <a:rPr lang="en-US"/>
              <a:t> Design Overview</a:t>
            </a:r>
          </a:p>
          <a:p>
            <a:pPr>
              <a:buFont typeface="Arial" panose="020B0604020202020204" pitchFamily="34" charset="0"/>
              <a:buChar char="•"/>
            </a:pPr>
            <a:r>
              <a:rPr lang="en-US"/>
              <a:t> Architecture &amp; Schedule </a:t>
            </a:r>
          </a:p>
          <a:p>
            <a:pPr>
              <a:buFont typeface="Arial" panose="020B0604020202020204" pitchFamily="34" charset="0"/>
              <a:buChar char="•"/>
            </a:pPr>
            <a:r>
              <a:rPr lang="en-US"/>
              <a:t> Concept-of-Operations</a:t>
            </a:r>
          </a:p>
          <a:p>
            <a:pPr>
              <a:buFont typeface="Arial" panose="020B0604020202020204" pitchFamily="34" charset="0"/>
              <a:buChar char="•"/>
            </a:pPr>
            <a:r>
              <a:rPr lang="en-US"/>
              <a:t> Analysis</a:t>
            </a:r>
          </a:p>
          <a:p>
            <a:pPr>
              <a:buFont typeface="Arial" panose="020B0604020202020204" pitchFamily="34" charset="0"/>
              <a:buChar char="•"/>
            </a:pPr>
            <a:r>
              <a:rPr lang="en-US"/>
              <a:t> Trade Studies</a:t>
            </a:r>
          </a:p>
          <a:p>
            <a:pPr>
              <a:buFont typeface="Arial" panose="020B0604020202020204" pitchFamily="34" charset="0"/>
              <a:buChar char="•"/>
            </a:pPr>
            <a:r>
              <a:rPr lang="en-US"/>
              <a:t> Mass &amp; Power Statements</a:t>
            </a:r>
          </a:p>
          <a:p>
            <a:pPr>
              <a:buFont typeface="Arial" panose="020B0604020202020204" pitchFamily="34" charset="0"/>
              <a:buChar char="•"/>
            </a:pPr>
            <a:r>
              <a:rPr lang="en-US"/>
              <a:t> Conclusion</a:t>
            </a:r>
          </a:p>
        </p:txBody>
      </p:sp>
      <p:pic>
        <p:nvPicPr>
          <p:cNvPr id="6" name="Picture 5">
            <a:extLst>
              <a:ext uri="{FF2B5EF4-FFF2-40B4-BE49-F238E27FC236}">
                <a16:creationId xmlns:a16="http://schemas.microsoft.com/office/drawing/2014/main" id="{C5DECE1D-3224-7F10-61A6-7B29A4E8D3E0}"/>
              </a:ext>
            </a:extLst>
          </p:cNvPr>
          <p:cNvPicPr>
            <a:picLocks noChangeAspect="1"/>
          </p:cNvPicPr>
          <p:nvPr/>
        </p:nvPicPr>
        <p:blipFill rotWithShape="1">
          <a:blip r:embed="rId4">
            <a:extLst>
              <a:ext uri="{28A0092B-C50C-407E-A947-70E740481C1C}">
                <a14:useLocalDpi xmlns:a14="http://schemas.microsoft.com/office/drawing/2010/main" val="0"/>
              </a:ext>
            </a:extLst>
          </a:blip>
          <a:srcRect l="17058" t="8792" r="18538" b="18136"/>
          <a:stretch/>
        </p:blipFill>
        <p:spPr>
          <a:xfrm>
            <a:off x="11094720" y="33090"/>
            <a:ext cx="1030605" cy="1169287"/>
          </a:xfrm>
          <a:prstGeom prst="rect">
            <a:avLst/>
          </a:prstGeom>
        </p:spPr>
      </p:pic>
      <p:sp>
        <p:nvSpPr>
          <p:cNvPr id="8" name="Slide Number Placeholder 3">
            <a:extLst>
              <a:ext uri="{FF2B5EF4-FFF2-40B4-BE49-F238E27FC236}">
                <a16:creationId xmlns:a16="http://schemas.microsoft.com/office/drawing/2014/main" id="{ED2776DA-9C7C-B76A-1783-E4C71C2096E8}"/>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Michael Quach</a:t>
            </a:r>
          </a:p>
        </p:txBody>
      </p:sp>
      <p:pic>
        <p:nvPicPr>
          <p:cNvPr id="10" name="Picture 9" descr="A hot air balloon in the sky&#10;&#10;Description automatically generated">
            <a:extLst>
              <a:ext uri="{FF2B5EF4-FFF2-40B4-BE49-F238E27FC236}">
                <a16:creationId xmlns:a16="http://schemas.microsoft.com/office/drawing/2014/main" id="{D048C2FA-557A-FEA8-B41A-FD8C488495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755" y="929865"/>
            <a:ext cx="4679826" cy="4693470"/>
          </a:xfrm>
          <a:prstGeom prst="rect">
            <a:avLst/>
          </a:prstGeom>
        </p:spPr>
      </p:pic>
    </p:spTree>
    <p:extLst>
      <p:ext uri="{BB962C8B-B14F-4D97-AF65-F5344CB8AC3E}">
        <p14:creationId xmlns:p14="http://schemas.microsoft.com/office/powerpoint/2010/main" val="3645750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EAB398-5787-4C8B-04B8-FC9094B978B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35E8E96-91FA-8666-0E48-AC81C2DCFC4D}"/>
              </a:ext>
            </a:extLst>
          </p:cNvPr>
          <p:cNvSpPr>
            <a:spLocks noGrp="1"/>
          </p:cNvSpPr>
          <p:nvPr>
            <p:ph type="title"/>
          </p:nvPr>
        </p:nvSpPr>
        <p:spPr/>
        <p:txBody>
          <a:bodyPr/>
          <a:lstStyle/>
          <a:p>
            <a:r>
              <a:rPr lang="en-US"/>
              <a:t>Balloon Characteristics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91D977-986D-D6B2-3D0F-4CB2E0279DAB}"/>
                  </a:ext>
                </a:extLst>
              </p:cNvPr>
              <p:cNvSpPr>
                <a:spLocks noGrp="1"/>
              </p:cNvSpPr>
              <p:nvPr>
                <p:ph idx="1"/>
              </p:nvPr>
            </p:nvSpPr>
            <p:spPr>
              <a:xfrm>
                <a:off x="335613" y="1417470"/>
                <a:ext cx="8178800" cy="4023360"/>
              </a:xfrm>
            </p:spPr>
            <p:txBody>
              <a:bodyPr>
                <a:normAutofit/>
              </a:bodyPr>
              <a:lstStyle/>
              <a:p>
                <a:r>
                  <a:rPr lang="en-US" b="1" u="sng"/>
                  <a:t>Genesis Overview</a:t>
                </a:r>
              </a:p>
              <a:p>
                <a:pPr lvl="1"/>
                <a:r>
                  <a:rPr lang="en-US"/>
                  <a:t>Flight Mechanics Simulation and Trajectory Design Tool by NASA Johnson</a:t>
                </a:r>
              </a:p>
              <a:p>
                <a:pPr lvl="1"/>
                <a:r>
                  <a:rPr lang="en-US"/>
                  <a:t>Capable of modeling entry, descent, and landing trajectories </a:t>
                </a:r>
              </a:p>
              <a:p>
                <a:r>
                  <a:rPr lang="en-US" b="1" u="sng"/>
                  <a:t>Characteristics of the system</a:t>
                </a:r>
                <a:endParaRPr lang="en-US"/>
              </a:p>
              <a:p>
                <a:pPr lvl="1"/>
                <a:r>
                  <a:rPr lang="en-US" b="1"/>
                  <a:t>Balloon begins inflation at: </a:t>
                </a:r>
                <a:r>
                  <a:rPr lang="en-US"/>
                  <a:t>82.2 minutes </a:t>
                </a:r>
              </a:p>
              <a:p>
                <a:pPr lvl="1"/>
                <a:r>
                  <a:rPr lang="en-US" b="1"/>
                  <a:t>Inflation gas: </a:t>
                </a:r>
                <a:r>
                  <a:rPr lang="en-US"/>
                  <a:t>Hydrogen (Total weight of 91.62 kg)</a:t>
                </a:r>
              </a:p>
              <a:p>
                <a:pPr lvl="1"/>
                <a:r>
                  <a:rPr lang="en-US" b="1"/>
                  <a:t>Total cost: </a:t>
                </a:r>
                <a:r>
                  <a:rPr lang="en-US"/>
                  <a:t>$646.1 of gas </a:t>
                </a:r>
              </a:p>
              <a:p>
                <a:pPr lvl="1"/>
                <a:r>
                  <a:rPr lang="en-US" b="1"/>
                  <a:t>Total weight (Gas and tank): </a:t>
                </a:r>
                <a:r>
                  <a:rPr lang="en-US"/>
                  <a:t>391.62</a:t>
                </a:r>
                <a:r>
                  <a:rPr lang="en-US" b="1"/>
                  <a:t> </a:t>
                </a:r>
                <a:r>
                  <a:rPr lang="en-US"/>
                  <a:t>kg</a:t>
                </a:r>
                <a:endParaRPr lang="en-US" b="1"/>
              </a:p>
              <a:p>
                <a:pPr lvl="1"/>
                <a:r>
                  <a:rPr lang="en-US" b="1"/>
                  <a:t>Expected erosion: </a:t>
                </a:r>
                <a14:m>
                  <m:oMath xmlns:m="http://schemas.openxmlformats.org/officeDocument/2006/math">
                    <m:r>
                      <a:rPr lang="en-US" b="0" i="1" smtClean="0">
                        <a:latin typeface="Cambria Math" panose="02040503050406030204" pitchFamily="18" charset="0"/>
                      </a:rPr>
                      <m:t>6.43 </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r>
                  <a:rPr lang="en-US"/>
                  <a:t> nm</a:t>
                </a:r>
              </a:p>
            </p:txBody>
          </p:sp>
        </mc:Choice>
        <mc:Fallback xmlns="">
          <p:sp>
            <p:nvSpPr>
              <p:cNvPr id="3" name="Content Placeholder 2">
                <a:extLst>
                  <a:ext uri="{FF2B5EF4-FFF2-40B4-BE49-F238E27FC236}">
                    <a16:creationId xmlns:a16="http://schemas.microsoft.com/office/drawing/2014/main" id="{0591D977-986D-D6B2-3D0F-4CB2E0279DAB}"/>
                  </a:ext>
                </a:extLst>
              </p:cNvPr>
              <p:cNvSpPr>
                <a:spLocks noGrp="1" noRot="1" noChangeAspect="1" noMove="1" noResize="1" noEditPoints="1" noAdjustHandles="1" noChangeArrowheads="1" noChangeShapeType="1" noTextEdit="1"/>
              </p:cNvSpPr>
              <p:nvPr>
                <p:ph idx="1"/>
              </p:nvPr>
            </p:nvSpPr>
            <p:spPr>
              <a:xfrm>
                <a:off x="335613" y="1417470"/>
                <a:ext cx="8178800" cy="4023360"/>
              </a:xfrm>
              <a:blipFill>
                <a:blip r:embed="rId2"/>
                <a:stretch>
                  <a:fillRect l="-745" t="-1667" r="-13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0ED000-7CA9-0C47-B42B-0299C02DD46A}"/>
              </a:ext>
            </a:extLst>
          </p:cNvPr>
          <p:cNvSpPr>
            <a:spLocks noGrp="1"/>
          </p:cNvSpPr>
          <p:nvPr>
            <p:ph type="sldNum" sz="quarter" idx="12"/>
          </p:nvPr>
        </p:nvSpPr>
        <p:spPr/>
        <p:txBody>
          <a:bodyPr/>
          <a:lstStyle/>
          <a:p>
            <a:fld id="{629637A9-119A-49DA-BD12-AAC58B377D80}" type="slidenum">
              <a:rPr lang="en-US" smtClean="0"/>
              <a:pPr/>
              <a:t>30</a:t>
            </a:fld>
            <a:endParaRPr lang="en-US"/>
          </a:p>
        </p:txBody>
      </p:sp>
      <p:sp>
        <p:nvSpPr>
          <p:cNvPr id="13" name="TextBox 12">
            <a:extLst>
              <a:ext uri="{FF2B5EF4-FFF2-40B4-BE49-F238E27FC236}">
                <a16:creationId xmlns:a16="http://schemas.microsoft.com/office/drawing/2014/main" id="{76BB65A6-136C-9453-CEB1-C94D4F6EF4CE}"/>
              </a:ext>
            </a:extLst>
          </p:cNvPr>
          <p:cNvSpPr txBox="1"/>
          <p:nvPr/>
        </p:nvSpPr>
        <p:spPr>
          <a:xfrm>
            <a:off x="7932919" y="5881074"/>
            <a:ext cx="3278505" cy="369332"/>
          </a:xfrm>
          <a:prstGeom prst="rect">
            <a:avLst/>
          </a:prstGeom>
          <a:noFill/>
        </p:spPr>
        <p:txBody>
          <a:bodyPr wrap="square" rtlCol="0">
            <a:spAutoFit/>
          </a:bodyPr>
          <a:lstStyle/>
          <a:p>
            <a:pPr algn="ctr"/>
            <a:r>
              <a:rPr lang="en-US" b="1">
                <a:latin typeface="Times New Roman" panose="02020603050405020304" pitchFamily="18" charset="0"/>
                <a:cs typeface="Times New Roman" panose="02020603050405020304" pitchFamily="18" charset="0"/>
              </a:rPr>
              <a:t>Figure - Altitude vs. Time plot</a:t>
            </a:r>
          </a:p>
        </p:txBody>
      </p:sp>
      <p:sp>
        <p:nvSpPr>
          <p:cNvPr id="7" name="Slide Number Placeholder 3">
            <a:extLst>
              <a:ext uri="{FF2B5EF4-FFF2-40B4-BE49-F238E27FC236}">
                <a16:creationId xmlns:a16="http://schemas.microsoft.com/office/drawing/2014/main" id="{090F3548-FAF0-DDA2-397A-0CCEFBB5469B}"/>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b="1"/>
          </a:p>
        </p:txBody>
      </p:sp>
      <p:pic>
        <p:nvPicPr>
          <p:cNvPr id="12" name="Picture 11">
            <a:extLst>
              <a:ext uri="{FF2B5EF4-FFF2-40B4-BE49-F238E27FC236}">
                <a16:creationId xmlns:a16="http://schemas.microsoft.com/office/drawing/2014/main" id="{B0F1F1CB-6C8B-33D6-B9AD-450A852AC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519" y="2527362"/>
            <a:ext cx="4317559" cy="3236935"/>
          </a:xfrm>
          <a:prstGeom prst="rect">
            <a:avLst/>
          </a:prstGeom>
        </p:spPr>
      </p:pic>
      <p:sp>
        <p:nvSpPr>
          <p:cNvPr id="5" name="Slide Number Placeholder 3">
            <a:extLst>
              <a:ext uri="{FF2B5EF4-FFF2-40B4-BE49-F238E27FC236}">
                <a16:creationId xmlns:a16="http://schemas.microsoft.com/office/drawing/2014/main" id="{79F1EFFC-5316-2708-E61A-5E083767D8E7}"/>
              </a:ext>
            </a:extLst>
          </p:cNvPr>
          <p:cNvSpPr txBox="1">
            <a:spLocks/>
          </p:cNvSpPr>
          <p:nvPr/>
        </p:nvSpPr>
        <p:spPr>
          <a:xfrm>
            <a:off x="4927599" y="6446829"/>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Peter Ho</a:t>
            </a:r>
          </a:p>
        </p:txBody>
      </p:sp>
    </p:spTree>
    <p:extLst>
      <p:ext uri="{BB962C8B-B14F-4D97-AF65-F5344CB8AC3E}">
        <p14:creationId xmlns:p14="http://schemas.microsoft.com/office/powerpoint/2010/main" val="1885090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C043C7E-7B24-1B28-220D-3EE2C35C9D7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45C119-27ED-AF13-D09E-19BC7F766FB4}"/>
              </a:ext>
            </a:extLst>
          </p:cNvPr>
          <p:cNvSpPr>
            <a:spLocks noGrp="1"/>
          </p:cNvSpPr>
          <p:nvPr>
            <p:ph type="title"/>
          </p:nvPr>
        </p:nvSpPr>
        <p:spPr>
          <a:xfrm>
            <a:off x="5173745" y="187605"/>
            <a:ext cx="6368142" cy="710844"/>
          </a:xfrm>
        </p:spPr>
        <p:txBody>
          <a:bodyPr>
            <a:normAutofit fontScale="90000"/>
          </a:bodyPr>
          <a:lstStyle/>
          <a:p>
            <a:r>
              <a:rPr lang="en-US">
                <a:solidFill>
                  <a:schemeClr val="tx1"/>
                </a:solidFill>
                <a:latin typeface="Times New Roman"/>
                <a:cs typeface="Times New Roman"/>
              </a:rPr>
              <a:t>Balloon Material</a:t>
            </a:r>
          </a:p>
        </p:txBody>
      </p:sp>
      <p:pic>
        <p:nvPicPr>
          <p:cNvPr id="1028" name="Picture 4" descr="Up, Up and Away -- To Venus">
            <a:extLst>
              <a:ext uri="{FF2B5EF4-FFF2-40B4-BE49-F238E27FC236}">
                <a16:creationId xmlns:a16="http://schemas.microsoft.com/office/drawing/2014/main" id="{2D2523BA-D8FC-12AA-89C1-FB78CA0A49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10" t="168" r="6982" b="-61"/>
          <a:stretch/>
        </p:blipFill>
        <p:spPr bwMode="auto">
          <a:xfrm>
            <a:off x="2213" y="-2321"/>
            <a:ext cx="4380827" cy="68626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6A9A378-E355-4857-2013-A71BAD54A8F7}"/>
              </a:ext>
            </a:extLst>
          </p:cNvPr>
          <p:cNvSpPr>
            <a:spLocks noGrp="1"/>
          </p:cNvSpPr>
          <p:nvPr>
            <p:ph type="sldNum" sz="quarter" idx="12"/>
          </p:nvPr>
        </p:nvSpPr>
        <p:spPr>
          <a:xfrm>
            <a:off x="9900458" y="6459785"/>
            <a:ext cx="1312025" cy="365125"/>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629637A9-119A-49DA-BD12-AAC58B377D80}" type="slidenum">
              <a:rPr kumimoji="0" lang="en-US" sz="1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90000"/>
                </a:lnSpc>
                <a:spcBef>
                  <a:spcPts val="0"/>
                </a:spcBef>
                <a:spcAft>
                  <a:spcPts val="600"/>
                </a:spcAft>
                <a:buClrTx/>
                <a:buSzTx/>
                <a:buFontTx/>
                <a:buNone/>
                <a:tabLst/>
                <a:defRPr/>
              </a:pPr>
              <a:t>31</a:t>
            </a:fld>
            <a:endParaRPr kumimoji="0" lang="en-US" sz="1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 name="AutoShape 2" descr="Up, Up and Away -- To Venus">
            <a:extLst>
              <a:ext uri="{FF2B5EF4-FFF2-40B4-BE49-F238E27FC236}">
                <a16:creationId xmlns:a16="http://schemas.microsoft.com/office/drawing/2014/main" id="{6E5569F6-6547-C0F5-80DD-515E77B888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9F585D7-FD23-FCAC-5EB5-90CC246AE1C6}"/>
              </a:ext>
            </a:extLst>
          </p:cNvPr>
          <p:cNvSpPr>
            <a:spLocks noGrp="1"/>
          </p:cNvSpPr>
          <p:nvPr>
            <p:ph idx="1"/>
          </p:nvPr>
        </p:nvSpPr>
        <p:spPr>
          <a:xfrm>
            <a:off x="4991859" y="813787"/>
            <a:ext cx="6391232" cy="2861848"/>
          </a:xfrm>
        </p:spPr>
        <p:txBody>
          <a:bodyPr vert="horz" lIns="0" tIns="45720" rIns="0" bIns="45720" rtlCol="0" anchor="t">
            <a:normAutofit fontScale="92500" lnSpcReduction="10000"/>
          </a:bodyPr>
          <a:lstStyle/>
          <a:p>
            <a:pPr marL="200660" lvl="1" indent="0">
              <a:buNone/>
            </a:pPr>
            <a:r>
              <a:rPr lang="en-US" b="1" u="sng">
                <a:latin typeface="Times New Roman"/>
                <a:cs typeface="Times New Roman"/>
              </a:rPr>
              <a:t>From Outer to Inner</a:t>
            </a:r>
            <a:endParaRPr lang="en-US" b="1" u="sng"/>
          </a:p>
          <a:p>
            <a:pPr marL="383540" lvl="1"/>
            <a:r>
              <a:rPr lang="en-US">
                <a:latin typeface="Times New Roman"/>
                <a:cs typeface="Times New Roman"/>
              </a:rPr>
              <a:t>Aluminized Fluorinated Ethylene Propylene (FEP) Teflon film to prevent overheating</a:t>
            </a:r>
          </a:p>
          <a:p>
            <a:pPr marL="383540" lvl="1"/>
            <a:r>
              <a:rPr lang="en-US">
                <a:latin typeface="Times New Roman"/>
                <a:cs typeface="Times New Roman"/>
              </a:rPr>
              <a:t>Mylar film to retain gas</a:t>
            </a:r>
          </a:p>
          <a:p>
            <a:pPr marL="383540" lvl="1"/>
            <a:r>
              <a:rPr lang="en-US" err="1">
                <a:latin typeface="Times New Roman"/>
                <a:cs typeface="Times New Roman"/>
              </a:rPr>
              <a:t>Vectran</a:t>
            </a:r>
            <a:r>
              <a:rPr lang="en-US">
                <a:latin typeface="Times New Roman"/>
                <a:cs typeface="Times New Roman"/>
              </a:rPr>
              <a:t> Fabric to maintain structure</a:t>
            </a:r>
          </a:p>
          <a:p>
            <a:pPr marL="383540" lvl="1"/>
            <a:r>
              <a:rPr lang="en-US">
                <a:latin typeface="Times New Roman"/>
                <a:cs typeface="Times New Roman"/>
              </a:rPr>
              <a:t>Polyurethane Coating for sealing the balloon section together</a:t>
            </a:r>
            <a:endParaRPr lang="en-US"/>
          </a:p>
          <a:p>
            <a:pPr marL="200660" lvl="1" indent="0">
              <a:buNone/>
            </a:pPr>
            <a:r>
              <a:rPr lang="en-US" b="1" u="sng">
                <a:latin typeface="Times New Roman"/>
                <a:cs typeface="Times New Roman"/>
              </a:rPr>
              <a:t>Erosion</a:t>
            </a:r>
            <a:endParaRPr lang="en-US">
              <a:latin typeface="Times New Roman"/>
              <a:cs typeface="Times New Roman"/>
            </a:endParaRPr>
          </a:p>
          <a:p>
            <a:pPr marL="383540" lvl="1"/>
            <a:r>
              <a:rPr lang="en-US">
                <a:latin typeface="Times New Roman"/>
                <a:cs typeface="Times New Roman"/>
              </a:rPr>
              <a:t>The materials are resistant to erosion in Venus' 88-95% sulfuric acid atmosphere</a:t>
            </a:r>
            <a:endParaRPr lang="en-US"/>
          </a:p>
          <a:p>
            <a:pPr marL="383540" lvl="1"/>
            <a:endParaRPr lang="en-US" b="1" u="sng"/>
          </a:p>
        </p:txBody>
      </p:sp>
      <p:sp>
        <p:nvSpPr>
          <p:cNvPr id="9" name="Rectangle 8">
            <a:extLst>
              <a:ext uri="{FF2B5EF4-FFF2-40B4-BE49-F238E27FC236}">
                <a16:creationId xmlns:a16="http://schemas.microsoft.com/office/drawing/2014/main" id="{2E1B8C0A-B017-4EE2-6A45-AA8A32DF805B}"/>
              </a:ext>
            </a:extLst>
          </p:cNvPr>
          <p:cNvSpPr/>
          <p:nvPr/>
        </p:nvSpPr>
        <p:spPr>
          <a:xfrm>
            <a:off x="-1" y="6056923"/>
            <a:ext cx="4386384" cy="8010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Times New Roman"/>
                <a:ea typeface="+mn-ea"/>
                <a:cs typeface="Times New Roman"/>
              </a:rPr>
              <a:t>Courtesy: </a:t>
            </a:r>
            <a:endParaRPr kumimoji="0" lang="en-US" sz="2000" b="0" i="0" u="none" strike="noStrike" kern="1200" cap="none" spc="0" normalizeH="0" baseline="0" noProof="0">
              <a:ln>
                <a:noFill/>
              </a:ln>
              <a:solidFill>
                <a:srgbClr val="808080"/>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a:ea typeface="+mn-ea"/>
                <a:cs typeface="Times New Roman"/>
              </a:rPr>
              <a:t>NASA JPL</a:t>
            </a:r>
            <a:endParaRPr kumimoji="0" lang="en-US" sz="2000" b="0" i="0" u="none" strike="noStrike" kern="1200" cap="none" spc="0" normalizeH="0" baseline="0" noProof="0">
              <a:ln>
                <a:noFill/>
              </a:ln>
              <a:solidFill>
                <a:srgbClr val="808080"/>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pic>
        <p:nvPicPr>
          <p:cNvPr id="10" name="Picture 9">
            <a:extLst>
              <a:ext uri="{FF2B5EF4-FFF2-40B4-BE49-F238E27FC236}">
                <a16:creationId xmlns:a16="http://schemas.microsoft.com/office/drawing/2014/main" id="{12BF4AE4-7612-482E-336C-992A36ACF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859" y="3880433"/>
            <a:ext cx="4457741" cy="540333"/>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2CA36D6-397D-8805-96D9-2EEA9BFBE7F3}"/>
                  </a:ext>
                </a:extLst>
              </p:cNvPr>
              <p:cNvSpPr/>
              <p:nvPr/>
            </p:nvSpPr>
            <p:spPr>
              <a:xfrm>
                <a:off x="8420602" y="4876744"/>
                <a:ext cx="3771398" cy="14983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Vectran fabric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100 denier</a:t>
                </a:r>
                <a:b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1-3-1 Ripstop weave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25 yams/cm warp x 25 yams/cm fill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58 </a:t>
                </a:r>
                <a14:m>
                  <m:oMath xmlns:m="http://schemas.openxmlformats.org/officeDocument/2006/math">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num>
                      <m:den>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den>
                    </m:f>
                  </m:oMath>
                </a14:m>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42CA36D6-397D-8805-96D9-2EEA9BFBE7F3}"/>
                  </a:ext>
                </a:extLst>
              </p:cNvPr>
              <p:cNvSpPr>
                <a:spLocks noRot="1" noChangeAspect="1" noMove="1" noResize="1" noEditPoints="1" noAdjustHandles="1" noChangeArrowheads="1" noChangeShapeType="1" noTextEdit="1"/>
              </p:cNvSpPr>
              <p:nvPr/>
            </p:nvSpPr>
            <p:spPr>
              <a:xfrm>
                <a:off x="8420602" y="4876744"/>
                <a:ext cx="3771398" cy="1498346"/>
              </a:xfrm>
              <a:prstGeom prst="rect">
                <a:avLst/>
              </a:prstGeom>
              <a:blipFill>
                <a:blip r:embed="rId4"/>
                <a:stretch>
                  <a:fillRect l="-1125" t="-3614" r="-965" b="-321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4731B38-E5A6-5BD6-CF1D-01FDE13B615B}"/>
              </a:ext>
            </a:extLst>
          </p:cNvPr>
          <p:cNvSpPr/>
          <p:nvPr/>
        </p:nvSpPr>
        <p:spPr>
          <a:xfrm>
            <a:off x="6096000" y="5820347"/>
            <a:ext cx="2192255" cy="540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Aliphatic Urethane</a:t>
            </a:r>
          </a:p>
        </p:txBody>
      </p:sp>
      <p:cxnSp>
        <p:nvCxnSpPr>
          <p:cNvPr id="16" name="Straight Arrow Connector 15">
            <a:extLst>
              <a:ext uri="{FF2B5EF4-FFF2-40B4-BE49-F238E27FC236}">
                <a16:creationId xmlns:a16="http://schemas.microsoft.com/office/drawing/2014/main" id="{E210F845-FF0D-5851-078A-5407B46EEFB9}"/>
              </a:ext>
            </a:extLst>
          </p:cNvPr>
          <p:cNvCxnSpPr>
            <a:cxnSpLocks/>
            <a:stCxn id="14" idx="0"/>
          </p:cNvCxnSpPr>
          <p:nvPr/>
        </p:nvCxnSpPr>
        <p:spPr>
          <a:xfrm flipH="1" flipV="1">
            <a:off x="7183120" y="4400446"/>
            <a:ext cx="9008" cy="14199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0648B3C0-4661-04A8-AA98-072354DDCB7E}"/>
              </a:ext>
            </a:extLst>
          </p:cNvPr>
          <p:cNvSpPr/>
          <p:nvPr/>
        </p:nvSpPr>
        <p:spPr>
          <a:xfrm>
            <a:off x="9246252" y="3266488"/>
            <a:ext cx="1707406" cy="3939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FEP Teflon</a:t>
            </a:r>
          </a:p>
        </p:txBody>
      </p:sp>
      <p:cxnSp>
        <p:nvCxnSpPr>
          <p:cNvPr id="20" name="Straight Arrow Connector 19">
            <a:extLst>
              <a:ext uri="{FF2B5EF4-FFF2-40B4-BE49-F238E27FC236}">
                <a16:creationId xmlns:a16="http://schemas.microsoft.com/office/drawing/2014/main" id="{70921D20-E7BA-764A-06EC-B4ACCC13F5D5}"/>
              </a:ext>
            </a:extLst>
          </p:cNvPr>
          <p:cNvCxnSpPr>
            <a:cxnSpLocks/>
            <a:stCxn id="19" idx="1"/>
          </p:cNvCxnSpPr>
          <p:nvPr/>
        </p:nvCxnSpPr>
        <p:spPr>
          <a:xfrm flipH="1">
            <a:off x="8991600" y="3463440"/>
            <a:ext cx="254652" cy="4169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6560A836-D1C9-0A01-7B56-B5D0C81A4F65}"/>
              </a:ext>
            </a:extLst>
          </p:cNvPr>
          <p:cNvSpPr/>
          <p:nvPr/>
        </p:nvSpPr>
        <p:spPr>
          <a:xfrm>
            <a:off x="10152501" y="3714348"/>
            <a:ext cx="1707406" cy="3939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Adhesive</a:t>
            </a:r>
          </a:p>
        </p:txBody>
      </p:sp>
      <p:cxnSp>
        <p:nvCxnSpPr>
          <p:cNvPr id="25" name="Straight Arrow Connector 24">
            <a:extLst>
              <a:ext uri="{FF2B5EF4-FFF2-40B4-BE49-F238E27FC236}">
                <a16:creationId xmlns:a16="http://schemas.microsoft.com/office/drawing/2014/main" id="{406106BC-AF67-E1A1-82C5-BBE812C3C416}"/>
              </a:ext>
            </a:extLst>
          </p:cNvPr>
          <p:cNvCxnSpPr>
            <a:cxnSpLocks/>
            <a:stCxn id="24" idx="1"/>
          </p:cNvCxnSpPr>
          <p:nvPr/>
        </p:nvCxnSpPr>
        <p:spPr>
          <a:xfrm flipH="1">
            <a:off x="8991600" y="3911300"/>
            <a:ext cx="1160901" cy="538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17F238F8-F1CC-62AD-1355-9DE1D8612CF7}"/>
              </a:ext>
            </a:extLst>
          </p:cNvPr>
          <p:cNvSpPr/>
          <p:nvPr/>
        </p:nvSpPr>
        <p:spPr>
          <a:xfrm>
            <a:off x="10152501" y="4192947"/>
            <a:ext cx="1707406" cy="3939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Polyester film</a:t>
            </a:r>
          </a:p>
        </p:txBody>
      </p:sp>
      <p:cxnSp>
        <p:nvCxnSpPr>
          <p:cNvPr id="32" name="Straight Arrow Connector 31">
            <a:extLst>
              <a:ext uri="{FF2B5EF4-FFF2-40B4-BE49-F238E27FC236}">
                <a16:creationId xmlns:a16="http://schemas.microsoft.com/office/drawing/2014/main" id="{9B273F30-E63A-2487-BEA0-B46872D4C6F1}"/>
              </a:ext>
            </a:extLst>
          </p:cNvPr>
          <p:cNvCxnSpPr>
            <a:cxnSpLocks/>
            <a:stCxn id="29" idx="1"/>
          </p:cNvCxnSpPr>
          <p:nvPr/>
        </p:nvCxnSpPr>
        <p:spPr>
          <a:xfrm flipH="1" flipV="1">
            <a:off x="8991600" y="3996448"/>
            <a:ext cx="1160901" cy="3934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E346B918-CC4C-E2A4-7602-5B7AA1B4296B}"/>
              </a:ext>
            </a:extLst>
          </p:cNvPr>
          <p:cNvCxnSpPr>
            <a:cxnSpLocks/>
            <a:stCxn id="11" idx="0"/>
          </p:cNvCxnSpPr>
          <p:nvPr/>
        </p:nvCxnSpPr>
        <p:spPr>
          <a:xfrm flipH="1" flipV="1">
            <a:off x="8859691" y="4160904"/>
            <a:ext cx="1446610" cy="7158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7FB94B63-AAFE-BF81-3F2C-06BE21D72646}"/>
              </a:ext>
            </a:extLst>
          </p:cNvPr>
          <p:cNvCxnSpPr>
            <a:cxnSpLocks/>
            <a:stCxn id="11" idx="0"/>
          </p:cNvCxnSpPr>
          <p:nvPr/>
        </p:nvCxnSpPr>
        <p:spPr>
          <a:xfrm flipH="1" flipV="1">
            <a:off x="8677469" y="4292082"/>
            <a:ext cx="1628832" cy="5846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 name="Slide Number Placeholder 3">
            <a:extLst>
              <a:ext uri="{FF2B5EF4-FFF2-40B4-BE49-F238E27FC236}">
                <a16:creationId xmlns:a16="http://schemas.microsoft.com/office/drawing/2014/main" id="{A08BF687-21B3-F363-E76A-34B6AA8E39A8}"/>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Peter Ho</a:t>
            </a:r>
          </a:p>
        </p:txBody>
      </p:sp>
    </p:spTree>
    <p:extLst>
      <p:ext uri="{BB962C8B-B14F-4D97-AF65-F5344CB8AC3E}">
        <p14:creationId xmlns:p14="http://schemas.microsoft.com/office/powerpoint/2010/main" val="4038764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2EAA7C2A-1F60-D489-7E60-08E85C519C12}"/>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4076BE-A501-6061-9518-69EE1DAA1E81}"/>
              </a:ext>
            </a:extLst>
          </p:cNvPr>
          <p:cNvSpPr>
            <a:spLocks noGrp="1"/>
          </p:cNvSpPr>
          <p:nvPr>
            <p:ph type="title"/>
          </p:nvPr>
        </p:nvSpPr>
        <p:spPr/>
        <p:txBody>
          <a:bodyPr/>
          <a:lstStyle/>
          <a:p>
            <a:r>
              <a:rPr lang="en-US">
                <a:latin typeface="Times New Roman"/>
                <a:cs typeface="Times New Roman"/>
              </a:rPr>
              <a:t>Balloon Deployment </a:t>
            </a:r>
            <a:r>
              <a:rPr lang="en-US" err="1">
                <a:latin typeface="Times New Roman"/>
                <a:cs typeface="Times New Roman"/>
              </a:rPr>
              <a:t>RipStitches</a:t>
            </a:r>
            <a:endParaRPr lang="en-US">
              <a:latin typeface="Times New Roman"/>
              <a:cs typeface="Times New Roman"/>
            </a:endParaRPr>
          </a:p>
        </p:txBody>
      </p:sp>
      <p:sp>
        <p:nvSpPr>
          <p:cNvPr id="4" name="Slide Number Placeholder 3">
            <a:extLst>
              <a:ext uri="{FF2B5EF4-FFF2-40B4-BE49-F238E27FC236}">
                <a16:creationId xmlns:a16="http://schemas.microsoft.com/office/drawing/2014/main" id="{7E65195B-8D53-2CF4-19C9-ACEC7750C280}"/>
              </a:ext>
            </a:extLst>
          </p:cNvPr>
          <p:cNvSpPr>
            <a:spLocks noGrp="1"/>
          </p:cNvSpPr>
          <p:nvPr>
            <p:ph type="sldNum" sz="quarter" idx="12"/>
          </p:nvPr>
        </p:nvSpPr>
        <p:spPr/>
        <p:txBody>
          <a:bodyPr/>
          <a:lstStyle/>
          <a:p>
            <a:fld id="{629637A9-119A-49DA-BD12-AAC58B377D80}" type="slidenum">
              <a:rPr lang="en-US" smtClean="0"/>
              <a:pPr/>
              <a:t>32</a:t>
            </a:fld>
            <a:endParaRPr lang="en-US"/>
          </a:p>
        </p:txBody>
      </p:sp>
      <p:sp>
        <p:nvSpPr>
          <p:cNvPr id="113" name="Content Placeholder 2">
            <a:extLst>
              <a:ext uri="{FF2B5EF4-FFF2-40B4-BE49-F238E27FC236}">
                <a16:creationId xmlns:a16="http://schemas.microsoft.com/office/drawing/2014/main" id="{87201E4C-D1FE-B310-F7CE-359A2C2A306B}"/>
              </a:ext>
            </a:extLst>
          </p:cNvPr>
          <p:cNvSpPr>
            <a:spLocks noGrp="1"/>
          </p:cNvSpPr>
          <p:nvPr>
            <p:ph idx="1"/>
          </p:nvPr>
        </p:nvSpPr>
        <p:spPr>
          <a:xfrm>
            <a:off x="9422693" y="1268059"/>
            <a:ext cx="2478682" cy="5061850"/>
          </a:xfrm>
        </p:spPr>
        <p:txBody>
          <a:bodyPr vert="horz" lIns="0" tIns="45720" rIns="0" bIns="45720" rtlCol="0" anchor="t">
            <a:noAutofit/>
          </a:bodyPr>
          <a:lstStyle/>
          <a:p>
            <a:pPr>
              <a:buFont typeface="Arial" panose="020F0502020204030204" pitchFamily="34" charset="0"/>
              <a:buChar char="•"/>
            </a:pPr>
            <a:r>
              <a:rPr lang="en-US">
                <a:latin typeface="Times New Roman"/>
                <a:cs typeface="Times New Roman"/>
              </a:rPr>
              <a:t>Allows for the deployment of the balloon during parachute deployment</a:t>
            </a:r>
          </a:p>
          <a:p>
            <a:pPr>
              <a:buFont typeface="Arial" panose="020F0502020204030204" pitchFamily="34" charset="0"/>
              <a:buChar char="•"/>
            </a:pPr>
            <a:r>
              <a:rPr lang="en-US">
                <a:latin typeface="Times New Roman"/>
                <a:cs typeface="Times New Roman"/>
              </a:rPr>
              <a:t>Source of shock from the upward force of the chute and downward force of the payload</a:t>
            </a:r>
          </a:p>
          <a:p>
            <a:pPr>
              <a:buFont typeface="Arial" panose="020F0502020204030204" pitchFamily="34" charset="0"/>
              <a:buChar char="•"/>
            </a:pPr>
            <a:r>
              <a:rPr lang="en-US" err="1">
                <a:latin typeface="Times New Roman"/>
                <a:cs typeface="Times New Roman"/>
              </a:rPr>
              <a:t>RipStiches</a:t>
            </a:r>
            <a:r>
              <a:rPr lang="en-US">
                <a:latin typeface="Times New Roman"/>
                <a:cs typeface="Times New Roman"/>
              </a:rPr>
              <a:t> will dissipate the shock of extending the balloon</a:t>
            </a:r>
          </a:p>
          <a:p>
            <a:pPr>
              <a:buFont typeface="Arial" panose="020F0502020204030204" pitchFamily="34" charset="0"/>
              <a:buChar char="•"/>
            </a:pPr>
            <a:endParaRPr lang="en-US" sz="1800"/>
          </a:p>
        </p:txBody>
      </p:sp>
      <p:sp>
        <p:nvSpPr>
          <p:cNvPr id="86" name="Rectangle: Rounded Corners 85">
            <a:extLst>
              <a:ext uri="{FF2B5EF4-FFF2-40B4-BE49-F238E27FC236}">
                <a16:creationId xmlns:a16="http://schemas.microsoft.com/office/drawing/2014/main" id="{37973278-DC0E-7E1A-2878-6DB65F2767A8}"/>
              </a:ext>
            </a:extLst>
          </p:cNvPr>
          <p:cNvSpPr/>
          <p:nvPr/>
        </p:nvSpPr>
        <p:spPr>
          <a:xfrm>
            <a:off x="1358818" y="2521592"/>
            <a:ext cx="1186405" cy="7041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7" name="Rectangle: Rounded Corners 86">
            <a:extLst>
              <a:ext uri="{FF2B5EF4-FFF2-40B4-BE49-F238E27FC236}">
                <a16:creationId xmlns:a16="http://schemas.microsoft.com/office/drawing/2014/main" id="{BB496B4D-09AA-220E-A106-BBB8703709AA}"/>
              </a:ext>
            </a:extLst>
          </p:cNvPr>
          <p:cNvSpPr/>
          <p:nvPr/>
        </p:nvSpPr>
        <p:spPr>
          <a:xfrm>
            <a:off x="1358817" y="3225718"/>
            <a:ext cx="1186405" cy="7041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8" name="Rectangle: Rounded Corners 87">
            <a:extLst>
              <a:ext uri="{FF2B5EF4-FFF2-40B4-BE49-F238E27FC236}">
                <a16:creationId xmlns:a16="http://schemas.microsoft.com/office/drawing/2014/main" id="{289724C4-A0D2-AE25-472E-B5B1EC3EF820}"/>
              </a:ext>
            </a:extLst>
          </p:cNvPr>
          <p:cNvSpPr/>
          <p:nvPr/>
        </p:nvSpPr>
        <p:spPr>
          <a:xfrm>
            <a:off x="1358817" y="3929844"/>
            <a:ext cx="1186405" cy="7041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9" name="Rectangle: Rounded Corners 88">
            <a:extLst>
              <a:ext uri="{FF2B5EF4-FFF2-40B4-BE49-F238E27FC236}">
                <a16:creationId xmlns:a16="http://schemas.microsoft.com/office/drawing/2014/main" id="{E365003E-D131-FC36-7923-DE6B76C1169F}"/>
              </a:ext>
            </a:extLst>
          </p:cNvPr>
          <p:cNvSpPr/>
          <p:nvPr/>
        </p:nvSpPr>
        <p:spPr>
          <a:xfrm>
            <a:off x="1358815" y="4633970"/>
            <a:ext cx="1186405" cy="7041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0" name="Rectangle 89">
            <a:extLst>
              <a:ext uri="{FF2B5EF4-FFF2-40B4-BE49-F238E27FC236}">
                <a16:creationId xmlns:a16="http://schemas.microsoft.com/office/drawing/2014/main" id="{589706D7-D729-A1BA-75CE-B166FAA794DD}"/>
              </a:ext>
            </a:extLst>
          </p:cNvPr>
          <p:cNvSpPr/>
          <p:nvPr/>
        </p:nvSpPr>
        <p:spPr>
          <a:xfrm>
            <a:off x="870754" y="5336652"/>
            <a:ext cx="2160607" cy="8681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Payload</a:t>
            </a:r>
          </a:p>
        </p:txBody>
      </p:sp>
      <p:sp>
        <p:nvSpPr>
          <p:cNvPr id="91" name="Rectangle 90">
            <a:extLst>
              <a:ext uri="{FF2B5EF4-FFF2-40B4-BE49-F238E27FC236}">
                <a16:creationId xmlns:a16="http://schemas.microsoft.com/office/drawing/2014/main" id="{F46D461C-9529-B736-0991-D174F5107072}"/>
              </a:ext>
            </a:extLst>
          </p:cNvPr>
          <p:cNvSpPr/>
          <p:nvPr/>
        </p:nvSpPr>
        <p:spPr>
          <a:xfrm>
            <a:off x="1720408" y="2829768"/>
            <a:ext cx="453343" cy="21123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2" name="Partial Circle 91">
            <a:extLst>
              <a:ext uri="{FF2B5EF4-FFF2-40B4-BE49-F238E27FC236}">
                <a16:creationId xmlns:a16="http://schemas.microsoft.com/office/drawing/2014/main" id="{16595874-603D-1EDE-D0B7-CF3A2640CC41}"/>
              </a:ext>
            </a:extLst>
          </p:cNvPr>
          <p:cNvSpPr/>
          <p:nvPr/>
        </p:nvSpPr>
        <p:spPr>
          <a:xfrm>
            <a:off x="450407" y="1213827"/>
            <a:ext cx="2993344" cy="1341261"/>
          </a:xfrm>
          <a:prstGeom prst="pie">
            <a:avLst>
              <a:gd name="adj1" fmla="val 10764715"/>
              <a:gd name="adj2" fmla="val 2157878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cxnSp>
        <p:nvCxnSpPr>
          <p:cNvPr id="93" name="Straight Connector 92">
            <a:extLst>
              <a:ext uri="{FF2B5EF4-FFF2-40B4-BE49-F238E27FC236}">
                <a16:creationId xmlns:a16="http://schemas.microsoft.com/office/drawing/2014/main" id="{0B205FA4-295E-4A15-53C9-5D551E2EDA63}"/>
              </a:ext>
            </a:extLst>
          </p:cNvPr>
          <p:cNvCxnSpPr>
            <a:cxnSpLocks/>
            <a:stCxn id="86" idx="0"/>
            <a:endCxn id="92" idx="2"/>
          </p:cNvCxnSpPr>
          <p:nvPr/>
        </p:nvCxnSpPr>
        <p:spPr>
          <a:xfrm flipH="1" flipV="1">
            <a:off x="450407" y="1884458"/>
            <a:ext cx="1501614" cy="637134"/>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6E5802A2-9FA5-4849-04BF-52C63290BEB6}"/>
              </a:ext>
            </a:extLst>
          </p:cNvPr>
          <p:cNvCxnSpPr>
            <a:cxnSpLocks/>
            <a:stCxn id="86" idx="0"/>
            <a:endCxn id="92" idx="0"/>
          </p:cNvCxnSpPr>
          <p:nvPr/>
        </p:nvCxnSpPr>
        <p:spPr>
          <a:xfrm flipV="1">
            <a:off x="1952021" y="1884458"/>
            <a:ext cx="1491730" cy="637134"/>
          </a:xfrm>
          <a:prstGeom prst="line">
            <a:avLst/>
          </a:prstGeom>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639F7888-BDE7-1B59-D318-3D2E6BA95E3B}"/>
              </a:ext>
            </a:extLst>
          </p:cNvPr>
          <p:cNvSpPr txBox="1"/>
          <p:nvPr/>
        </p:nvSpPr>
        <p:spPr>
          <a:xfrm>
            <a:off x="921708" y="1420995"/>
            <a:ext cx="2050742"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Main Chute</a:t>
            </a:r>
          </a:p>
        </p:txBody>
      </p:sp>
      <p:sp>
        <p:nvSpPr>
          <p:cNvPr id="96" name="TextBox 95">
            <a:extLst>
              <a:ext uri="{FF2B5EF4-FFF2-40B4-BE49-F238E27FC236}">
                <a16:creationId xmlns:a16="http://schemas.microsoft.com/office/drawing/2014/main" id="{C5ECB6E6-D871-6C47-0835-C696B69973CF}"/>
              </a:ext>
            </a:extLst>
          </p:cNvPr>
          <p:cNvSpPr txBox="1"/>
          <p:nvPr/>
        </p:nvSpPr>
        <p:spPr>
          <a:xfrm>
            <a:off x="921708" y="3391872"/>
            <a:ext cx="2050742"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Balloon</a:t>
            </a:r>
          </a:p>
        </p:txBody>
      </p:sp>
      <p:cxnSp>
        <p:nvCxnSpPr>
          <p:cNvPr id="97" name="Straight Arrow Connector 96">
            <a:extLst>
              <a:ext uri="{FF2B5EF4-FFF2-40B4-BE49-F238E27FC236}">
                <a16:creationId xmlns:a16="http://schemas.microsoft.com/office/drawing/2014/main" id="{BBDDCE23-355A-D07F-4063-50D14363D8B2}"/>
              </a:ext>
            </a:extLst>
          </p:cNvPr>
          <p:cNvCxnSpPr>
            <a:cxnSpLocks/>
            <a:stCxn id="120" idx="1"/>
          </p:cNvCxnSpPr>
          <p:nvPr/>
        </p:nvCxnSpPr>
        <p:spPr>
          <a:xfrm flipH="1">
            <a:off x="1669810" y="4239985"/>
            <a:ext cx="1032234" cy="303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BE680D2F-8E4C-39B1-BCEC-68257AD1B289}"/>
              </a:ext>
            </a:extLst>
          </p:cNvPr>
          <p:cNvCxnSpPr>
            <a:cxnSpLocks/>
          </p:cNvCxnSpPr>
          <p:nvPr/>
        </p:nvCxnSpPr>
        <p:spPr>
          <a:xfrm>
            <a:off x="1545986" y="3187988"/>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DE9530FD-BFCB-15DE-5C76-CD69A3415FEB}"/>
              </a:ext>
            </a:extLst>
          </p:cNvPr>
          <p:cNvCxnSpPr>
            <a:cxnSpLocks/>
          </p:cNvCxnSpPr>
          <p:nvPr/>
        </p:nvCxnSpPr>
        <p:spPr>
          <a:xfrm>
            <a:off x="1610279" y="3189493"/>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4C8EFAE5-58C7-9BC6-7789-CE0C6EF981D0}"/>
              </a:ext>
            </a:extLst>
          </p:cNvPr>
          <p:cNvCxnSpPr>
            <a:cxnSpLocks/>
          </p:cNvCxnSpPr>
          <p:nvPr/>
        </p:nvCxnSpPr>
        <p:spPr>
          <a:xfrm>
            <a:off x="1669810" y="3187988"/>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19F2C15F-60BB-2654-C664-286E2B72C20B}"/>
              </a:ext>
            </a:extLst>
          </p:cNvPr>
          <p:cNvCxnSpPr>
            <a:cxnSpLocks/>
          </p:cNvCxnSpPr>
          <p:nvPr/>
        </p:nvCxnSpPr>
        <p:spPr>
          <a:xfrm>
            <a:off x="2222260" y="3187988"/>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2F89B64C-006F-E8A1-B9C9-F6D98E7E41A7}"/>
              </a:ext>
            </a:extLst>
          </p:cNvPr>
          <p:cNvCxnSpPr>
            <a:cxnSpLocks/>
          </p:cNvCxnSpPr>
          <p:nvPr/>
        </p:nvCxnSpPr>
        <p:spPr>
          <a:xfrm>
            <a:off x="2284172" y="3187988"/>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DFF47849-7231-6D99-049B-219295E219E0}"/>
              </a:ext>
            </a:extLst>
          </p:cNvPr>
          <p:cNvCxnSpPr>
            <a:cxnSpLocks/>
          </p:cNvCxnSpPr>
          <p:nvPr/>
        </p:nvCxnSpPr>
        <p:spPr>
          <a:xfrm>
            <a:off x="2346085" y="3187988"/>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64F50D49-EFAC-5C92-F903-2BCB12866D9C}"/>
              </a:ext>
            </a:extLst>
          </p:cNvPr>
          <p:cNvCxnSpPr>
            <a:cxnSpLocks/>
          </p:cNvCxnSpPr>
          <p:nvPr/>
        </p:nvCxnSpPr>
        <p:spPr>
          <a:xfrm>
            <a:off x="1548921" y="3888857"/>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9FE73791-4F8C-D4C2-3215-9010A1CEA428}"/>
              </a:ext>
            </a:extLst>
          </p:cNvPr>
          <p:cNvCxnSpPr>
            <a:cxnSpLocks/>
          </p:cNvCxnSpPr>
          <p:nvPr/>
        </p:nvCxnSpPr>
        <p:spPr>
          <a:xfrm>
            <a:off x="1613214" y="3890362"/>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ED16D6C5-F1F3-BC8D-E562-6A3103D9EE7C}"/>
              </a:ext>
            </a:extLst>
          </p:cNvPr>
          <p:cNvCxnSpPr>
            <a:cxnSpLocks/>
          </p:cNvCxnSpPr>
          <p:nvPr/>
        </p:nvCxnSpPr>
        <p:spPr>
          <a:xfrm>
            <a:off x="1672745" y="3888857"/>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EEDB9664-9CE5-1464-7C4A-22CBA8188F01}"/>
              </a:ext>
            </a:extLst>
          </p:cNvPr>
          <p:cNvCxnSpPr>
            <a:cxnSpLocks/>
          </p:cNvCxnSpPr>
          <p:nvPr/>
        </p:nvCxnSpPr>
        <p:spPr>
          <a:xfrm>
            <a:off x="2225195" y="3888857"/>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269407FF-1DDF-9FF3-4A52-5B15DE1EB66B}"/>
              </a:ext>
            </a:extLst>
          </p:cNvPr>
          <p:cNvCxnSpPr>
            <a:cxnSpLocks/>
          </p:cNvCxnSpPr>
          <p:nvPr/>
        </p:nvCxnSpPr>
        <p:spPr>
          <a:xfrm>
            <a:off x="2287107" y="3888857"/>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20188449-F10C-3066-F5FD-5F488D9F0EDE}"/>
              </a:ext>
            </a:extLst>
          </p:cNvPr>
          <p:cNvCxnSpPr>
            <a:cxnSpLocks/>
          </p:cNvCxnSpPr>
          <p:nvPr/>
        </p:nvCxnSpPr>
        <p:spPr>
          <a:xfrm>
            <a:off x="2349020" y="3888857"/>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6706FC87-FC6A-6D79-15F5-D983020D0B59}"/>
              </a:ext>
            </a:extLst>
          </p:cNvPr>
          <p:cNvCxnSpPr>
            <a:cxnSpLocks/>
          </p:cNvCxnSpPr>
          <p:nvPr/>
        </p:nvCxnSpPr>
        <p:spPr>
          <a:xfrm>
            <a:off x="1551856" y="4596240"/>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CBB2A899-BDAD-159A-4C32-89DF73D864BA}"/>
              </a:ext>
            </a:extLst>
          </p:cNvPr>
          <p:cNvCxnSpPr>
            <a:cxnSpLocks/>
          </p:cNvCxnSpPr>
          <p:nvPr/>
        </p:nvCxnSpPr>
        <p:spPr>
          <a:xfrm>
            <a:off x="1616149" y="4597745"/>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470563E9-926D-FB8B-F080-984FB8854044}"/>
              </a:ext>
            </a:extLst>
          </p:cNvPr>
          <p:cNvCxnSpPr>
            <a:cxnSpLocks/>
          </p:cNvCxnSpPr>
          <p:nvPr/>
        </p:nvCxnSpPr>
        <p:spPr>
          <a:xfrm>
            <a:off x="1675680" y="4596240"/>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4C5CD03-307D-5325-A7FC-DB23719E6B29}"/>
              </a:ext>
            </a:extLst>
          </p:cNvPr>
          <p:cNvCxnSpPr>
            <a:cxnSpLocks/>
          </p:cNvCxnSpPr>
          <p:nvPr/>
        </p:nvCxnSpPr>
        <p:spPr>
          <a:xfrm>
            <a:off x="2228130" y="4596240"/>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93731F80-5D25-9162-9DF3-E9B6CA22B29E}"/>
              </a:ext>
            </a:extLst>
          </p:cNvPr>
          <p:cNvCxnSpPr>
            <a:cxnSpLocks/>
          </p:cNvCxnSpPr>
          <p:nvPr/>
        </p:nvCxnSpPr>
        <p:spPr>
          <a:xfrm>
            <a:off x="2290042" y="4596240"/>
            <a:ext cx="0" cy="75460"/>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5206502F-AA2F-0C16-821B-6790FA09DD7A}"/>
              </a:ext>
            </a:extLst>
          </p:cNvPr>
          <p:cNvCxnSpPr>
            <a:cxnSpLocks/>
          </p:cNvCxnSpPr>
          <p:nvPr/>
        </p:nvCxnSpPr>
        <p:spPr>
          <a:xfrm>
            <a:off x="2351955" y="4596240"/>
            <a:ext cx="0" cy="75460"/>
          </a:xfrm>
          <a:prstGeom prst="line">
            <a:avLst/>
          </a:prstGeom>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7BADF831-E12A-8157-48A3-D592F34AEF0D}"/>
              </a:ext>
            </a:extLst>
          </p:cNvPr>
          <p:cNvSpPr txBox="1"/>
          <p:nvPr/>
        </p:nvSpPr>
        <p:spPr>
          <a:xfrm>
            <a:off x="2702044" y="4055319"/>
            <a:ext cx="1293349" cy="369332"/>
          </a:xfrm>
          <a:prstGeom prst="rect">
            <a:avLst/>
          </a:prstGeom>
          <a:noFill/>
        </p:spPr>
        <p:txBody>
          <a:bodyPr wrap="square" lIns="91440" tIns="45720" rIns="91440" bIns="45720" rtlCol="0" anchor="t">
            <a:spAutoFit/>
          </a:bodyPr>
          <a:lstStyle/>
          <a:p>
            <a:r>
              <a:rPr lang="en-US" err="1">
                <a:latin typeface="Times New Roman"/>
                <a:cs typeface="Times New Roman"/>
              </a:rPr>
              <a:t>RipStiches</a:t>
            </a:r>
            <a:endParaRPr lang="en-US" err="1">
              <a:latin typeface="Times New Roman" panose="02020603050405020304" pitchFamily="18" charset="0"/>
              <a:ea typeface="Calibri"/>
              <a:cs typeface="Times New Roman" panose="02020603050405020304" pitchFamily="18" charset="0"/>
            </a:endParaRPr>
          </a:p>
        </p:txBody>
      </p:sp>
      <p:sp>
        <p:nvSpPr>
          <p:cNvPr id="121" name="Arrow: Down 120">
            <a:extLst>
              <a:ext uri="{FF2B5EF4-FFF2-40B4-BE49-F238E27FC236}">
                <a16:creationId xmlns:a16="http://schemas.microsoft.com/office/drawing/2014/main" id="{031A1FE3-7778-DAE1-EB49-F2BF85A69DDE}"/>
              </a:ext>
            </a:extLst>
          </p:cNvPr>
          <p:cNvSpPr/>
          <p:nvPr/>
        </p:nvSpPr>
        <p:spPr>
          <a:xfrm rot="10800000">
            <a:off x="3690929" y="1180331"/>
            <a:ext cx="798991" cy="70412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2" name="TextBox 121">
            <a:extLst>
              <a:ext uri="{FF2B5EF4-FFF2-40B4-BE49-F238E27FC236}">
                <a16:creationId xmlns:a16="http://schemas.microsoft.com/office/drawing/2014/main" id="{AD034D6C-8231-1439-2771-725E470CFE58}"/>
              </a:ext>
            </a:extLst>
          </p:cNvPr>
          <p:cNvSpPr txBox="1"/>
          <p:nvPr/>
        </p:nvSpPr>
        <p:spPr>
          <a:xfrm>
            <a:off x="3453634" y="1932072"/>
            <a:ext cx="1293349"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Force of chute</a:t>
            </a:r>
          </a:p>
        </p:txBody>
      </p:sp>
      <p:sp>
        <p:nvSpPr>
          <p:cNvPr id="123" name="Arrow: Down 122">
            <a:extLst>
              <a:ext uri="{FF2B5EF4-FFF2-40B4-BE49-F238E27FC236}">
                <a16:creationId xmlns:a16="http://schemas.microsoft.com/office/drawing/2014/main" id="{3405FCC9-0378-1F9E-CEC4-16809E5C35EF}"/>
              </a:ext>
            </a:extLst>
          </p:cNvPr>
          <p:cNvSpPr/>
          <p:nvPr/>
        </p:nvSpPr>
        <p:spPr>
          <a:xfrm>
            <a:off x="3640131" y="5532564"/>
            <a:ext cx="798991" cy="70412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4" name="TextBox 123">
            <a:extLst>
              <a:ext uri="{FF2B5EF4-FFF2-40B4-BE49-F238E27FC236}">
                <a16:creationId xmlns:a16="http://schemas.microsoft.com/office/drawing/2014/main" id="{9C68180D-A0BF-35EB-AC7E-8CAA0B7967C0}"/>
              </a:ext>
            </a:extLst>
          </p:cNvPr>
          <p:cNvSpPr txBox="1"/>
          <p:nvPr/>
        </p:nvSpPr>
        <p:spPr>
          <a:xfrm>
            <a:off x="3392951" y="4845773"/>
            <a:ext cx="1293349"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Weight of Payload</a:t>
            </a:r>
          </a:p>
        </p:txBody>
      </p:sp>
      <p:cxnSp>
        <p:nvCxnSpPr>
          <p:cNvPr id="125" name="Straight Arrow Connector 124">
            <a:extLst>
              <a:ext uri="{FF2B5EF4-FFF2-40B4-BE49-F238E27FC236}">
                <a16:creationId xmlns:a16="http://schemas.microsoft.com/office/drawing/2014/main" id="{E98DE249-2561-1B1F-D11C-074208D7F51E}"/>
              </a:ext>
            </a:extLst>
          </p:cNvPr>
          <p:cNvCxnSpPr>
            <a:cxnSpLocks/>
          </p:cNvCxnSpPr>
          <p:nvPr/>
        </p:nvCxnSpPr>
        <p:spPr>
          <a:xfrm>
            <a:off x="4918229" y="3826276"/>
            <a:ext cx="11777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6" name="Partial Circle 125">
            <a:extLst>
              <a:ext uri="{FF2B5EF4-FFF2-40B4-BE49-F238E27FC236}">
                <a16:creationId xmlns:a16="http://schemas.microsoft.com/office/drawing/2014/main" id="{C8309FA7-630D-6B46-FB94-0BEC8AF948F5}"/>
              </a:ext>
            </a:extLst>
          </p:cNvPr>
          <p:cNvSpPr/>
          <p:nvPr/>
        </p:nvSpPr>
        <p:spPr>
          <a:xfrm>
            <a:off x="6096000" y="1213827"/>
            <a:ext cx="2993344" cy="1341261"/>
          </a:xfrm>
          <a:prstGeom prst="pie">
            <a:avLst>
              <a:gd name="adj1" fmla="val 10764715"/>
              <a:gd name="adj2" fmla="val 2157878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cxnSp>
        <p:nvCxnSpPr>
          <p:cNvPr id="127" name="Straight Connector 126">
            <a:extLst>
              <a:ext uri="{FF2B5EF4-FFF2-40B4-BE49-F238E27FC236}">
                <a16:creationId xmlns:a16="http://schemas.microsoft.com/office/drawing/2014/main" id="{6238407D-9F61-C083-8C23-C3D8E50CD435}"/>
              </a:ext>
            </a:extLst>
          </p:cNvPr>
          <p:cNvCxnSpPr>
            <a:cxnSpLocks/>
            <a:endCxn id="126" idx="2"/>
          </p:cNvCxnSpPr>
          <p:nvPr/>
        </p:nvCxnSpPr>
        <p:spPr>
          <a:xfrm flipH="1" flipV="1">
            <a:off x="6096000" y="1884458"/>
            <a:ext cx="1501614" cy="637134"/>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BBAD58F-5984-8FD9-EEEA-B31B9DFDEFD0}"/>
              </a:ext>
            </a:extLst>
          </p:cNvPr>
          <p:cNvCxnSpPr>
            <a:cxnSpLocks/>
            <a:endCxn id="126" idx="0"/>
          </p:cNvCxnSpPr>
          <p:nvPr/>
        </p:nvCxnSpPr>
        <p:spPr>
          <a:xfrm flipV="1">
            <a:off x="7597614" y="1884458"/>
            <a:ext cx="1491730" cy="637134"/>
          </a:xfrm>
          <a:prstGeom prst="line">
            <a:avLst/>
          </a:prstGeom>
        </p:spPr>
        <p:style>
          <a:lnRef idx="1">
            <a:schemeClr val="dk1"/>
          </a:lnRef>
          <a:fillRef idx="0">
            <a:schemeClr val="dk1"/>
          </a:fillRef>
          <a:effectRef idx="0">
            <a:schemeClr val="dk1"/>
          </a:effectRef>
          <a:fontRef idx="minor">
            <a:schemeClr val="tx1"/>
          </a:fontRef>
        </p:style>
      </p:cxnSp>
      <p:sp>
        <p:nvSpPr>
          <p:cNvPr id="129" name="TextBox 128">
            <a:extLst>
              <a:ext uri="{FF2B5EF4-FFF2-40B4-BE49-F238E27FC236}">
                <a16:creationId xmlns:a16="http://schemas.microsoft.com/office/drawing/2014/main" id="{427B24D0-1F81-304F-DD10-F27FE2B8EB69}"/>
              </a:ext>
            </a:extLst>
          </p:cNvPr>
          <p:cNvSpPr txBox="1"/>
          <p:nvPr/>
        </p:nvSpPr>
        <p:spPr>
          <a:xfrm>
            <a:off x="6567301" y="1420995"/>
            <a:ext cx="2050742"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Main Chute</a:t>
            </a:r>
          </a:p>
        </p:txBody>
      </p:sp>
      <p:sp>
        <p:nvSpPr>
          <p:cNvPr id="130" name="Oval 129">
            <a:extLst>
              <a:ext uri="{FF2B5EF4-FFF2-40B4-BE49-F238E27FC236}">
                <a16:creationId xmlns:a16="http://schemas.microsoft.com/office/drawing/2014/main" id="{26CCBCC5-9974-9A30-AA73-A0C92998A883}"/>
              </a:ext>
            </a:extLst>
          </p:cNvPr>
          <p:cNvSpPr/>
          <p:nvPr/>
        </p:nvSpPr>
        <p:spPr>
          <a:xfrm>
            <a:off x="6889917" y="2519287"/>
            <a:ext cx="1405510" cy="30202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1" name="Rectangle 130">
            <a:extLst>
              <a:ext uri="{FF2B5EF4-FFF2-40B4-BE49-F238E27FC236}">
                <a16:creationId xmlns:a16="http://schemas.microsoft.com/office/drawing/2014/main" id="{D03D597E-856F-B410-131C-84445A3CECBE}"/>
              </a:ext>
            </a:extLst>
          </p:cNvPr>
          <p:cNvSpPr/>
          <p:nvPr/>
        </p:nvSpPr>
        <p:spPr>
          <a:xfrm>
            <a:off x="6516347" y="5336652"/>
            <a:ext cx="2160607" cy="8681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Payload</a:t>
            </a:r>
          </a:p>
        </p:txBody>
      </p:sp>
      <p:sp>
        <p:nvSpPr>
          <p:cNvPr id="132" name="TextBox 131">
            <a:extLst>
              <a:ext uri="{FF2B5EF4-FFF2-40B4-BE49-F238E27FC236}">
                <a16:creationId xmlns:a16="http://schemas.microsoft.com/office/drawing/2014/main" id="{30816421-8AFD-FB2B-8EE9-5B6CBBFE030E}"/>
              </a:ext>
            </a:extLst>
          </p:cNvPr>
          <p:cNvSpPr txBox="1"/>
          <p:nvPr/>
        </p:nvSpPr>
        <p:spPr>
          <a:xfrm>
            <a:off x="6567301" y="3480251"/>
            <a:ext cx="2050742"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Balloon</a:t>
            </a:r>
          </a:p>
        </p:txBody>
      </p:sp>
      <p:sp>
        <p:nvSpPr>
          <p:cNvPr id="133" name="TextBox 132">
            <a:extLst>
              <a:ext uri="{FF2B5EF4-FFF2-40B4-BE49-F238E27FC236}">
                <a16:creationId xmlns:a16="http://schemas.microsoft.com/office/drawing/2014/main" id="{F489C23A-8906-65A3-F581-2B09BF265B3A}"/>
              </a:ext>
            </a:extLst>
          </p:cNvPr>
          <p:cNvSpPr txBox="1"/>
          <p:nvPr/>
        </p:nvSpPr>
        <p:spPr>
          <a:xfrm>
            <a:off x="4940603" y="3157085"/>
            <a:ext cx="1293349" cy="646331"/>
          </a:xfrm>
          <a:prstGeom prst="rect">
            <a:avLst/>
          </a:prstGeom>
          <a:noFill/>
        </p:spPr>
        <p:txBody>
          <a:bodyPr wrap="square" lIns="91440" tIns="45720" rIns="91440" bIns="45720" rtlCol="0" anchor="t">
            <a:spAutoFit/>
          </a:bodyPr>
          <a:lstStyle/>
          <a:p>
            <a:r>
              <a:rPr lang="en-US" err="1">
                <a:latin typeface="Times New Roman"/>
                <a:cs typeface="Times New Roman"/>
              </a:rPr>
              <a:t>RipStiches</a:t>
            </a:r>
            <a:endParaRPr lang="en-US" err="1">
              <a:latin typeface="Times New Roman" panose="02020603050405020304" pitchFamily="18" charset="0"/>
              <a:ea typeface="Calibri"/>
              <a:cs typeface="Times New Roman" panose="02020603050405020304" pitchFamily="18" charset="0"/>
            </a:endParaRPr>
          </a:p>
          <a:p>
            <a:r>
              <a:rPr lang="en-US">
                <a:latin typeface="Times New Roman"/>
                <a:cs typeface="Times New Roman"/>
              </a:rPr>
              <a:t>Rip apart</a:t>
            </a:r>
            <a:endParaRPr lang="en-US">
              <a:latin typeface="Times New Roman"/>
              <a:ea typeface="Calibri"/>
              <a:cs typeface="Times New Roman"/>
            </a:endParaRPr>
          </a:p>
        </p:txBody>
      </p:sp>
      <p:sp>
        <p:nvSpPr>
          <p:cNvPr id="3" name="Slide Number Placeholder 3">
            <a:extLst>
              <a:ext uri="{FF2B5EF4-FFF2-40B4-BE49-F238E27FC236}">
                <a16:creationId xmlns:a16="http://schemas.microsoft.com/office/drawing/2014/main" id="{1D96D8D4-9D2B-2D8F-A25F-D4E1111C1664}"/>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Peter Ho</a:t>
            </a:r>
          </a:p>
        </p:txBody>
      </p:sp>
    </p:spTree>
    <p:extLst>
      <p:ext uri="{BB962C8B-B14F-4D97-AF65-F5344CB8AC3E}">
        <p14:creationId xmlns:p14="http://schemas.microsoft.com/office/powerpoint/2010/main" val="662470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BB9CE1C-601F-43AA-3E2E-6DA4862BD89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84891B-C5AB-6A5B-6F85-70DB3ECD6F45}"/>
              </a:ext>
            </a:extLst>
          </p:cNvPr>
          <p:cNvSpPr>
            <a:spLocks noGrp="1"/>
          </p:cNvSpPr>
          <p:nvPr>
            <p:ph type="title"/>
          </p:nvPr>
        </p:nvSpPr>
        <p:spPr/>
        <p:txBody>
          <a:bodyPr/>
          <a:lstStyle/>
          <a:p>
            <a:r>
              <a:rPr lang="en-US"/>
              <a:t>Initial Outer Balloon Inflation</a:t>
            </a:r>
          </a:p>
        </p:txBody>
      </p:sp>
      <p:sp>
        <p:nvSpPr>
          <p:cNvPr id="4" name="Slide Number Placeholder 3">
            <a:extLst>
              <a:ext uri="{FF2B5EF4-FFF2-40B4-BE49-F238E27FC236}">
                <a16:creationId xmlns:a16="http://schemas.microsoft.com/office/drawing/2014/main" id="{012AD4B4-BFDD-F2E5-18AB-89A1EC1F40A5}"/>
              </a:ext>
            </a:extLst>
          </p:cNvPr>
          <p:cNvSpPr>
            <a:spLocks noGrp="1"/>
          </p:cNvSpPr>
          <p:nvPr>
            <p:ph type="sldNum" sz="quarter" idx="12"/>
          </p:nvPr>
        </p:nvSpPr>
        <p:spPr/>
        <p:txBody>
          <a:bodyPr/>
          <a:lstStyle/>
          <a:p>
            <a:fld id="{629637A9-119A-49DA-BD12-AAC58B377D80}" type="slidenum">
              <a:rPr lang="en-US" smtClean="0"/>
              <a:pPr/>
              <a:t>33</a:t>
            </a:fld>
            <a:endParaRPr lang="en-US"/>
          </a:p>
        </p:txBody>
      </p:sp>
      <p:sp>
        <p:nvSpPr>
          <p:cNvPr id="5" name="Rectangle 4">
            <a:extLst>
              <a:ext uri="{FF2B5EF4-FFF2-40B4-BE49-F238E27FC236}">
                <a16:creationId xmlns:a16="http://schemas.microsoft.com/office/drawing/2014/main" id="{6D006880-4057-F579-259A-DFFD2E7F6A6F}"/>
              </a:ext>
            </a:extLst>
          </p:cNvPr>
          <p:cNvSpPr/>
          <p:nvPr/>
        </p:nvSpPr>
        <p:spPr>
          <a:xfrm>
            <a:off x="2038580" y="4122905"/>
            <a:ext cx="1830039" cy="972407"/>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F986706-BCAB-C75E-6C1A-631C07143670}"/>
              </a:ext>
            </a:extLst>
          </p:cNvPr>
          <p:cNvSpPr/>
          <p:nvPr/>
        </p:nvSpPr>
        <p:spPr>
          <a:xfrm>
            <a:off x="933542" y="5066464"/>
            <a:ext cx="4029075" cy="9715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D1CB751F-3DFB-B917-15C8-856F0A487A49}"/>
              </a:ext>
            </a:extLst>
          </p:cNvPr>
          <p:cNvSpPr/>
          <p:nvPr/>
        </p:nvSpPr>
        <p:spPr>
          <a:xfrm>
            <a:off x="906542" y="1024332"/>
            <a:ext cx="4116981" cy="3269746"/>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Cylinder 7">
            <a:extLst>
              <a:ext uri="{FF2B5EF4-FFF2-40B4-BE49-F238E27FC236}">
                <a16:creationId xmlns:a16="http://schemas.microsoft.com/office/drawing/2014/main" id="{764A2479-7630-F5F6-5A89-1076EFD3352C}"/>
              </a:ext>
            </a:extLst>
          </p:cNvPr>
          <p:cNvSpPr/>
          <p:nvPr/>
        </p:nvSpPr>
        <p:spPr>
          <a:xfrm rot="5400000">
            <a:off x="2628990" y="3785894"/>
            <a:ext cx="628650" cy="3533775"/>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0AA81BD-7FDC-1D26-C83E-87AC92D5C74F}"/>
              </a:ext>
            </a:extLst>
          </p:cNvPr>
          <p:cNvSpPr txBox="1"/>
          <p:nvPr/>
        </p:nvSpPr>
        <p:spPr>
          <a:xfrm>
            <a:off x="1781266" y="5352214"/>
            <a:ext cx="2333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panose="02020603050405020304" pitchFamily="18" charset="0"/>
                <a:cs typeface="Times New Roman" panose="02020603050405020304" pitchFamily="18" charset="0"/>
              </a:rPr>
              <a:t>Pressurized Gas Tank</a:t>
            </a:r>
          </a:p>
        </p:txBody>
      </p:sp>
      <p:sp>
        <p:nvSpPr>
          <p:cNvPr id="10" name="Isosceles Triangle 9">
            <a:extLst>
              <a:ext uri="{FF2B5EF4-FFF2-40B4-BE49-F238E27FC236}">
                <a16:creationId xmlns:a16="http://schemas.microsoft.com/office/drawing/2014/main" id="{544643B1-442D-9567-46D0-77E5621BA3BF}"/>
              </a:ext>
            </a:extLst>
          </p:cNvPr>
          <p:cNvSpPr/>
          <p:nvPr/>
        </p:nvSpPr>
        <p:spPr>
          <a:xfrm>
            <a:off x="3679911" y="3636160"/>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Isosceles Triangle 10">
            <a:extLst>
              <a:ext uri="{FF2B5EF4-FFF2-40B4-BE49-F238E27FC236}">
                <a16:creationId xmlns:a16="http://schemas.microsoft.com/office/drawing/2014/main" id="{E9753230-C802-3665-4E66-6B5519903CE8}"/>
              </a:ext>
            </a:extLst>
          </p:cNvPr>
          <p:cNvSpPr/>
          <p:nvPr/>
        </p:nvSpPr>
        <p:spPr>
          <a:xfrm rot="10800000">
            <a:off x="3679910" y="3474032"/>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4E56853-C178-0D8A-F459-302C8061CDBA}"/>
              </a:ext>
            </a:extLst>
          </p:cNvPr>
          <p:cNvSpPr txBox="1"/>
          <p:nvPr/>
        </p:nvSpPr>
        <p:spPr>
          <a:xfrm>
            <a:off x="1790223" y="2005206"/>
            <a:ext cx="2333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Outer Gas Balloon</a:t>
            </a:r>
          </a:p>
        </p:txBody>
      </p:sp>
      <p:sp>
        <p:nvSpPr>
          <p:cNvPr id="13" name="TextBox 12">
            <a:extLst>
              <a:ext uri="{FF2B5EF4-FFF2-40B4-BE49-F238E27FC236}">
                <a16:creationId xmlns:a16="http://schemas.microsoft.com/office/drawing/2014/main" id="{1ED72242-12C8-8638-524D-175DA3AC3E8C}"/>
              </a:ext>
            </a:extLst>
          </p:cNvPr>
          <p:cNvSpPr txBox="1"/>
          <p:nvPr/>
        </p:nvSpPr>
        <p:spPr>
          <a:xfrm>
            <a:off x="4882027" y="3472702"/>
            <a:ext cx="1493789"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Tank gas Release Valve</a:t>
            </a:r>
          </a:p>
        </p:txBody>
      </p:sp>
      <p:cxnSp>
        <p:nvCxnSpPr>
          <p:cNvPr id="14" name="Straight Arrow Connector 13">
            <a:extLst>
              <a:ext uri="{FF2B5EF4-FFF2-40B4-BE49-F238E27FC236}">
                <a16:creationId xmlns:a16="http://schemas.microsoft.com/office/drawing/2014/main" id="{B3E2B44C-F2C6-DA98-445C-FC3C61921061}"/>
              </a:ext>
            </a:extLst>
          </p:cNvPr>
          <p:cNvCxnSpPr>
            <a:cxnSpLocks/>
            <a:stCxn id="13" idx="1"/>
          </p:cNvCxnSpPr>
          <p:nvPr/>
        </p:nvCxnSpPr>
        <p:spPr>
          <a:xfrm flipH="1" flipV="1">
            <a:off x="4036223" y="3689144"/>
            <a:ext cx="845804" cy="106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97E6611-928D-7415-7D35-3E258B63B098}"/>
              </a:ext>
            </a:extLst>
          </p:cNvPr>
          <p:cNvCxnSpPr>
            <a:cxnSpLocks/>
          </p:cNvCxnSpPr>
          <p:nvPr/>
        </p:nvCxnSpPr>
        <p:spPr>
          <a:xfrm>
            <a:off x="3760814" y="3790184"/>
            <a:ext cx="0" cy="1274358"/>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4A982C02-BC63-8124-D7AC-B5CA2D763C9A}"/>
              </a:ext>
            </a:extLst>
          </p:cNvPr>
          <p:cNvCxnSpPr>
            <a:cxnSpLocks/>
          </p:cNvCxnSpPr>
          <p:nvPr/>
        </p:nvCxnSpPr>
        <p:spPr>
          <a:xfrm flipV="1">
            <a:off x="3760814" y="4175195"/>
            <a:ext cx="0" cy="10632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4C22B558-9CED-A777-012D-564864CCE661}"/>
              </a:ext>
            </a:extLst>
          </p:cNvPr>
          <p:cNvSpPr txBox="1"/>
          <p:nvPr/>
        </p:nvSpPr>
        <p:spPr>
          <a:xfrm>
            <a:off x="255962" y="3809193"/>
            <a:ext cx="1155721"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Gas Pump</a:t>
            </a:r>
          </a:p>
        </p:txBody>
      </p:sp>
      <p:cxnSp>
        <p:nvCxnSpPr>
          <p:cNvPr id="18" name="Straight Arrow Connector 17">
            <a:extLst>
              <a:ext uri="{FF2B5EF4-FFF2-40B4-BE49-F238E27FC236}">
                <a16:creationId xmlns:a16="http://schemas.microsoft.com/office/drawing/2014/main" id="{0F91C8DF-41F3-8CC1-20DE-3A836AE9CA59}"/>
              </a:ext>
            </a:extLst>
          </p:cNvPr>
          <p:cNvCxnSpPr>
            <a:cxnSpLocks/>
            <a:stCxn id="17" idx="3"/>
          </p:cNvCxnSpPr>
          <p:nvPr/>
        </p:nvCxnSpPr>
        <p:spPr>
          <a:xfrm>
            <a:off x="1411683" y="3993859"/>
            <a:ext cx="575421" cy="198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12B6096-D0A5-0C32-BCB8-C0909CDFD189}"/>
              </a:ext>
            </a:extLst>
          </p:cNvPr>
          <p:cNvSpPr txBox="1"/>
          <p:nvPr/>
        </p:nvSpPr>
        <p:spPr>
          <a:xfrm>
            <a:off x="1355124" y="3148631"/>
            <a:ext cx="2333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Inner Gas Balloon</a:t>
            </a:r>
          </a:p>
        </p:txBody>
      </p:sp>
      <p:sp>
        <p:nvSpPr>
          <p:cNvPr id="20" name="Oval 19">
            <a:extLst>
              <a:ext uri="{FF2B5EF4-FFF2-40B4-BE49-F238E27FC236}">
                <a16:creationId xmlns:a16="http://schemas.microsoft.com/office/drawing/2014/main" id="{54366D88-428F-A008-7E62-3453115CD5A9}"/>
              </a:ext>
            </a:extLst>
          </p:cNvPr>
          <p:cNvSpPr/>
          <p:nvPr/>
        </p:nvSpPr>
        <p:spPr>
          <a:xfrm>
            <a:off x="2604511" y="4044790"/>
            <a:ext cx="725257" cy="428453"/>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0732606A-B67A-DDCA-312D-F0E0883A9B09}"/>
              </a:ext>
            </a:extLst>
          </p:cNvPr>
          <p:cNvSpPr/>
          <p:nvPr/>
        </p:nvSpPr>
        <p:spPr>
          <a:xfrm>
            <a:off x="2602636" y="4351033"/>
            <a:ext cx="724795" cy="468426"/>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 name="Trapezoid 21">
            <a:extLst>
              <a:ext uri="{FF2B5EF4-FFF2-40B4-BE49-F238E27FC236}">
                <a16:creationId xmlns:a16="http://schemas.microsoft.com/office/drawing/2014/main" id="{2C687FA9-E319-5FA9-97A0-2544B5C8FF49}"/>
              </a:ext>
            </a:extLst>
          </p:cNvPr>
          <p:cNvSpPr/>
          <p:nvPr/>
        </p:nvSpPr>
        <p:spPr>
          <a:xfrm rot="10800000">
            <a:off x="2084227" y="4063372"/>
            <a:ext cx="271210" cy="269026"/>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3" name="Isosceles Triangle 22">
            <a:extLst>
              <a:ext uri="{FF2B5EF4-FFF2-40B4-BE49-F238E27FC236}">
                <a16:creationId xmlns:a16="http://schemas.microsoft.com/office/drawing/2014/main" id="{38B446E0-9E19-0836-E933-B057DDBB0791}"/>
              </a:ext>
            </a:extLst>
          </p:cNvPr>
          <p:cNvSpPr/>
          <p:nvPr/>
        </p:nvSpPr>
        <p:spPr>
          <a:xfrm>
            <a:off x="2957247" y="4341085"/>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Isosceles Triangle 23">
            <a:extLst>
              <a:ext uri="{FF2B5EF4-FFF2-40B4-BE49-F238E27FC236}">
                <a16:creationId xmlns:a16="http://schemas.microsoft.com/office/drawing/2014/main" id="{B92D0760-44F9-C655-7204-07DD2DF155D8}"/>
              </a:ext>
            </a:extLst>
          </p:cNvPr>
          <p:cNvSpPr/>
          <p:nvPr/>
        </p:nvSpPr>
        <p:spPr>
          <a:xfrm rot="10800000">
            <a:off x="2957246" y="4178957"/>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F94EF8D0-E806-68E1-C02D-AC9355C7E94C}"/>
              </a:ext>
            </a:extLst>
          </p:cNvPr>
          <p:cNvCxnSpPr>
            <a:cxnSpLocks/>
            <a:stCxn id="22" idx="0"/>
          </p:cNvCxnSpPr>
          <p:nvPr/>
        </p:nvCxnSpPr>
        <p:spPr>
          <a:xfrm>
            <a:off x="2219832" y="4332398"/>
            <a:ext cx="0" cy="219928"/>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14B6D5A-B909-A2EB-7703-06F652905D4A}"/>
              </a:ext>
            </a:extLst>
          </p:cNvPr>
          <p:cNvCxnSpPr>
            <a:cxnSpLocks/>
          </p:cNvCxnSpPr>
          <p:nvPr/>
        </p:nvCxnSpPr>
        <p:spPr>
          <a:xfrm>
            <a:off x="2774380" y="4259920"/>
            <a:ext cx="0" cy="302753"/>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489E82E-289D-CEEB-ED96-5B3224DDE94B}"/>
              </a:ext>
            </a:extLst>
          </p:cNvPr>
          <p:cNvCxnSpPr>
            <a:cxnSpLocks/>
          </p:cNvCxnSpPr>
          <p:nvPr/>
        </p:nvCxnSpPr>
        <p:spPr>
          <a:xfrm>
            <a:off x="2600310" y="4555186"/>
            <a:ext cx="118825" cy="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4FA0447A-C500-333E-46BE-9DF0F0616005}"/>
              </a:ext>
            </a:extLst>
          </p:cNvPr>
          <p:cNvCxnSpPr>
            <a:cxnSpLocks/>
          </p:cNvCxnSpPr>
          <p:nvPr/>
        </p:nvCxnSpPr>
        <p:spPr>
          <a:xfrm flipV="1">
            <a:off x="2774380" y="4209153"/>
            <a:ext cx="0" cy="352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633D156-5CDB-6C21-0C11-AE1949F898C8}"/>
              </a:ext>
            </a:extLst>
          </p:cNvPr>
          <p:cNvCxnSpPr>
            <a:cxnSpLocks/>
          </p:cNvCxnSpPr>
          <p:nvPr/>
        </p:nvCxnSpPr>
        <p:spPr>
          <a:xfrm>
            <a:off x="3042970" y="4555186"/>
            <a:ext cx="466728" cy="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55EC32D-1681-BC14-B72E-0A3159AB25B4}"/>
              </a:ext>
            </a:extLst>
          </p:cNvPr>
          <p:cNvCxnSpPr>
            <a:cxnSpLocks/>
            <a:stCxn id="23" idx="3"/>
          </p:cNvCxnSpPr>
          <p:nvPr/>
        </p:nvCxnSpPr>
        <p:spPr>
          <a:xfrm>
            <a:off x="3042972" y="4503010"/>
            <a:ext cx="0" cy="58637"/>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31" name="Cloud 30">
            <a:extLst>
              <a:ext uri="{FF2B5EF4-FFF2-40B4-BE49-F238E27FC236}">
                <a16:creationId xmlns:a16="http://schemas.microsoft.com/office/drawing/2014/main" id="{22D4E7D7-E766-06D9-095F-675DB2F7585F}"/>
              </a:ext>
            </a:extLst>
          </p:cNvPr>
          <p:cNvSpPr/>
          <p:nvPr/>
        </p:nvSpPr>
        <p:spPr>
          <a:xfrm>
            <a:off x="3517790" y="3095814"/>
            <a:ext cx="486048" cy="320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2" name="Arrow: Down 31">
            <a:extLst>
              <a:ext uri="{FF2B5EF4-FFF2-40B4-BE49-F238E27FC236}">
                <a16:creationId xmlns:a16="http://schemas.microsoft.com/office/drawing/2014/main" id="{2F962966-E4B1-73C4-1618-4DC2745139FF}"/>
              </a:ext>
            </a:extLst>
          </p:cNvPr>
          <p:cNvSpPr/>
          <p:nvPr/>
        </p:nvSpPr>
        <p:spPr>
          <a:xfrm rot="10800000">
            <a:off x="3695190" y="3170226"/>
            <a:ext cx="98563" cy="16108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90E7F919-B938-8486-0B2D-4F15D63D4276}"/>
              </a:ext>
            </a:extLst>
          </p:cNvPr>
          <p:cNvSpPr txBox="1"/>
          <p:nvPr/>
        </p:nvSpPr>
        <p:spPr>
          <a:xfrm>
            <a:off x="4175077" y="4172523"/>
            <a:ext cx="1830039"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Inner Balloon Gas Release Valve</a:t>
            </a:r>
          </a:p>
        </p:txBody>
      </p:sp>
      <p:cxnSp>
        <p:nvCxnSpPr>
          <p:cNvPr id="40" name="Straight Arrow Connector 39">
            <a:extLst>
              <a:ext uri="{FF2B5EF4-FFF2-40B4-BE49-F238E27FC236}">
                <a16:creationId xmlns:a16="http://schemas.microsoft.com/office/drawing/2014/main" id="{044EE277-C29D-6FA4-F007-FD112F18588D}"/>
              </a:ext>
            </a:extLst>
          </p:cNvPr>
          <p:cNvCxnSpPr>
            <a:cxnSpLocks/>
            <a:stCxn id="39" idx="1"/>
          </p:cNvCxnSpPr>
          <p:nvPr/>
        </p:nvCxnSpPr>
        <p:spPr>
          <a:xfrm flipH="1" flipV="1">
            <a:off x="3181085" y="4259919"/>
            <a:ext cx="993992" cy="374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9D72E45-0AF5-639B-C35E-CFF048BB0C55}"/>
              </a:ext>
            </a:extLst>
          </p:cNvPr>
          <p:cNvCxnSpPr>
            <a:cxnSpLocks/>
          </p:cNvCxnSpPr>
          <p:nvPr/>
        </p:nvCxnSpPr>
        <p:spPr>
          <a:xfrm flipH="1" flipV="1">
            <a:off x="2219832" y="4552326"/>
            <a:ext cx="552211" cy="2860"/>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2FBA24F-9ABC-3B37-5E47-D943D158F441}"/>
              </a:ext>
            </a:extLst>
          </p:cNvPr>
          <p:cNvCxnSpPr>
            <a:cxnSpLocks/>
          </p:cNvCxnSpPr>
          <p:nvPr/>
        </p:nvCxnSpPr>
        <p:spPr>
          <a:xfrm flipV="1">
            <a:off x="3617996" y="3895773"/>
            <a:ext cx="0" cy="666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4F22E31-36D6-E834-CD8E-37FC5EB513CD}"/>
              </a:ext>
            </a:extLst>
          </p:cNvPr>
          <p:cNvCxnSpPr>
            <a:cxnSpLocks/>
          </p:cNvCxnSpPr>
          <p:nvPr/>
        </p:nvCxnSpPr>
        <p:spPr>
          <a:xfrm>
            <a:off x="3620153" y="3493271"/>
            <a:ext cx="0" cy="420049"/>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955D026A-4680-0AF5-E7BC-DCB8C3C1236A}"/>
              </a:ext>
            </a:extLst>
          </p:cNvPr>
          <p:cNvCxnSpPr>
            <a:cxnSpLocks/>
          </p:cNvCxnSpPr>
          <p:nvPr/>
        </p:nvCxnSpPr>
        <p:spPr>
          <a:xfrm>
            <a:off x="3444486" y="4561406"/>
            <a:ext cx="173510" cy="0"/>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1D7375D9-9659-B250-F8AF-B1BE82FC1C7D}"/>
              </a:ext>
            </a:extLst>
          </p:cNvPr>
          <p:cNvCxnSpPr>
            <a:cxnSpLocks/>
          </p:cNvCxnSpPr>
          <p:nvPr/>
        </p:nvCxnSpPr>
        <p:spPr>
          <a:xfrm>
            <a:off x="2880464" y="3561661"/>
            <a:ext cx="38466" cy="401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EC555C8B-459F-C840-F83D-74B320FD3129}"/>
              </a:ext>
            </a:extLst>
          </p:cNvPr>
          <p:cNvSpPr>
            <a:spLocks noGrp="1"/>
          </p:cNvSpPr>
          <p:nvPr>
            <p:ph idx="1"/>
          </p:nvPr>
        </p:nvSpPr>
        <p:spPr>
          <a:xfrm>
            <a:off x="6669405" y="1620252"/>
            <a:ext cx="4486275" cy="4417761"/>
          </a:xfrm>
        </p:spPr>
        <p:txBody>
          <a:bodyPr vert="horz" lIns="0" tIns="45720" rIns="0" bIns="45720" rtlCol="0" anchor="t">
            <a:normAutofit lnSpcReduction="10000"/>
          </a:bodyPr>
          <a:lstStyle/>
          <a:p>
            <a:pPr>
              <a:buFont typeface="Arial" panose="020F0502020204030204" pitchFamily="34" charset="0"/>
              <a:buChar char="•"/>
            </a:pPr>
            <a:r>
              <a:rPr lang="en-US">
                <a:latin typeface="Times New Roman"/>
                <a:cs typeface="Times New Roman"/>
              </a:rPr>
              <a:t>During descent, the tank gas release valve opens to release hydrogen gas from a gas tank regulated at 0.2006 MPa</a:t>
            </a:r>
          </a:p>
          <a:p>
            <a:pPr>
              <a:buFont typeface="Arial" panose="020F0502020204030204" pitchFamily="34" charset="0"/>
              <a:buChar char="•"/>
            </a:pPr>
            <a:r>
              <a:rPr lang="en-US">
                <a:latin typeface="Times New Roman"/>
                <a:cs typeface="Times New Roman"/>
              </a:rPr>
              <a:t>Hydrogen mass flow rate of 478.42 kg/s for 0.192 seconds</a:t>
            </a:r>
          </a:p>
          <a:p>
            <a:pPr>
              <a:buFont typeface="Arial" panose="020F0502020204030204" pitchFamily="34" charset="0"/>
              <a:buChar char="•"/>
            </a:pPr>
            <a:r>
              <a:rPr lang="en-US">
                <a:latin typeface="Times New Roman"/>
                <a:cs typeface="Times New Roman"/>
              </a:rPr>
              <a:t>Outer balloon volume of 1400 m</a:t>
            </a:r>
            <a:r>
              <a:rPr lang="en-US" baseline="30000">
                <a:latin typeface="Times New Roman"/>
                <a:cs typeface="Times New Roman"/>
              </a:rPr>
              <a:t>3 </a:t>
            </a:r>
            <a:r>
              <a:rPr lang="en-US">
                <a:latin typeface="Times New Roman"/>
                <a:cs typeface="Times New Roman"/>
              </a:rPr>
              <a:t>at end of initial inflation to slow descent speed</a:t>
            </a:r>
          </a:p>
          <a:p>
            <a:pPr>
              <a:buFont typeface="Arial" panose="020F0502020204030204" pitchFamily="34" charset="0"/>
              <a:buChar char="•"/>
            </a:pPr>
            <a:r>
              <a:rPr lang="en-US">
                <a:latin typeface="Times New Roman"/>
                <a:cs typeface="Times New Roman"/>
              </a:rPr>
              <a:t>Max lift acceleration of 1.25 m/s</a:t>
            </a:r>
            <a:r>
              <a:rPr lang="en-US" baseline="30000">
                <a:latin typeface="Times New Roman"/>
                <a:cs typeface="Times New Roman"/>
              </a:rPr>
              <a:t>2</a:t>
            </a:r>
            <a:endParaRPr lang="en-US">
              <a:latin typeface="Times New Roman"/>
              <a:cs typeface="Times New Roman"/>
            </a:endParaRPr>
          </a:p>
          <a:p>
            <a:pPr>
              <a:buFont typeface="Arial" panose="020F0502020204030204" pitchFamily="34" charset="0"/>
              <a:buChar char="•"/>
            </a:pPr>
            <a:r>
              <a:rPr lang="en-US">
                <a:latin typeface="Times New Roman"/>
                <a:cs typeface="Times New Roman"/>
              </a:rPr>
              <a:t>Total mass of hydrogen gas is 91.62 kg</a:t>
            </a:r>
            <a:endParaRPr lang="en-US"/>
          </a:p>
          <a:p>
            <a:pPr>
              <a:buFont typeface="Arial" panose="020F0502020204030204" pitchFamily="34" charset="0"/>
              <a:buChar char="•"/>
            </a:pPr>
            <a:r>
              <a:rPr lang="en-US">
                <a:latin typeface="Times New Roman"/>
                <a:cs typeface="Times New Roman"/>
              </a:rPr>
              <a:t>Internal pressure of 0.2005 MPa</a:t>
            </a:r>
          </a:p>
          <a:p>
            <a:pPr>
              <a:buFont typeface="Arial" panose="020F0502020204030204" pitchFamily="34" charset="0"/>
              <a:buChar char="•"/>
            </a:pPr>
            <a:r>
              <a:rPr lang="en-US">
                <a:latin typeface="Times New Roman"/>
                <a:cs typeface="Times New Roman"/>
              </a:rPr>
              <a:t>Under the tensile strength of 3200 MPa for </a:t>
            </a:r>
            <a:r>
              <a:rPr lang="en-US" err="1">
                <a:latin typeface="Times New Roman"/>
                <a:cs typeface="Times New Roman"/>
              </a:rPr>
              <a:t>Vectran</a:t>
            </a:r>
            <a:r>
              <a:rPr lang="en-US">
                <a:latin typeface="Times New Roman"/>
                <a:cs typeface="Times New Roman"/>
              </a:rPr>
              <a:t> so the balloon will not pop</a:t>
            </a:r>
          </a:p>
        </p:txBody>
      </p:sp>
      <p:sp>
        <p:nvSpPr>
          <p:cNvPr id="33" name="Slide Number Placeholder 3">
            <a:extLst>
              <a:ext uri="{FF2B5EF4-FFF2-40B4-BE49-F238E27FC236}">
                <a16:creationId xmlns:a16="http://schemas.microsoft.com/office/drawing/2014/main" id="{D12DED00-3FC9-A8C5-2FDD-64089F1AC885}"/>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Peter Ho</a:t>
            </a:r>
          </a:p>
        </p:txBody>
      </p:sp>
    </p:spTree>
    <p:extLst>
      <p:ext uri="{BB962C8B-B14F-4D97-AF65-F5344CB8AC3E}">
        <p14:creationId xmlns:p14="http://schemas.microsoft.com/office/powerpoint/2010/main" val="2327114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0807E81F-4D55-69F7-25E2-7947CCD1E64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F19B66D-A937-B707-A67C-46A15EC554D1}"/>
              </a:ext>
            </a:extLst>
          </p:cNvPr>
          <p:cNvSpPr>
            <a:spLocks noGrp="1"/>
          </p:cNvSpPr>
          <p:nvPr>
            <p:ph type="title"/>
          </p:nvPr>
        </p:nvSpPr>
        <p:spPr/>
        <p:txBody>
          <a:bodyPr/>
          <a:lstStyle/>
          <a:p>
            <a:r>
              <a:rPr lang="en-US"/>
              <a:t>Inner Balloon Inflation for Level Flight</a:t>
            </a:r>
          </a:p>
        </p:txBody>
      </p:sp>
      <p:sp>
        <p:nvSpPr>
          <p:cNvPr id="4" name="Slide Number Placeholder 3">
            <a:extLst>
              <a:ext uri="{FF2B5EF4-FFF2-40B4-BE49-F238E27FC236}">
                <a16:creationId xmlns:a16="http://schemas.microsoft.com/office/drawing/2014/main" id="{6BADDF31-DF99-B3FC-A751-62A025817847}"/>
              </a:ext>
            </a:extLst>
          </p:cNvPr>
          <p:cNvSpPr>
            <a:spLocks noGrp="1"/>
          </p:cNvSpPr>
          <p:nvPr>
            <p:ph type="sldNum" sz="quarter" idx="12"/>
          </p:nvPr>
        </p:nvSpPr>
        <p:spPr/>
        <p:txBody>
          <a:bodyPr/>
          <a:lstStyle/>
          <a:p>
            <a:fld id="{629637A9-119A-49DA-BD12-AAC58B377D80}" type="slidenum">
              <a:rPr lang="en-US" smtClean="0"/>
              <a:pPr/>
              <a:t>34</a:t>
            </a:fld>
            <a:endParaRPr lang="en-US"/>
          </a:p>
        </p:txBody>
      </p:sp>
      <p:sp>
        <p:nvSpPr>
          <p:cNvPr id="5" name="Rectangle 4">
            <a:extLst>
              <a:ext uri="{FF2B5EF4-FFF2-40B4-BE49-F238E27FC236}">
                <a16:creationId xmlns:a16="http://schemas.microsoft.com/office/drawing/2014/main" id="{34471A8C-8F76-1777-306D-2FE5C95EAB63}"/>
              </a:ext>
            </a:extLst>
          </p:cNvPr>
          <p:cNvSpPr/>
          <p:nvPr/>
        </p:nvSpPr>
        <p:spPr>
          <a:xfrm>
            <a:off x="2038580" y="4122905"/>
            <a:ext cx="1830039" cy="972407"/>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B2E05B4-1052-F466-29F9-423363F27315}"/>
              </a:ext>
            </a:extLst>
          </p:cNvPr>
          <p:cNvSpPr/>
          <p:nvPr/>
        </p:nvSpPr>
        <p:spPr>
          <a:xfrm>
            <a:off x="933542" y="5066464"/>
            <a:ext cx="4029075" cy="9715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F8A97633-BB04-B13E-5427-9F4FFBFA99EF}"/>
              </a:ext>
            </a:extLst>
          </p:cNvPr>
          <p:cNvSpPr/>
          <p:nvPr/>
        </p:nvSpPr>
        <p:spPr>
          <a:xfrm>
            <a:off x="1512557" y="2218961"/>
            <a:ext cx="2871042" cy="2134974"/>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Cylinder 7">
            <a:extLst>
              <a:ext uri="{FF2B5EF4-FFF2-40B4-BE49-F238E27FC236}">
                <a16:creationId xmlns:a16="http://schemas.microsoft.com/office/drawing/2014/main" id="{4C59EEEC-0224-296B-6031-ACBEE0AD80D8}"/>
              </a:ext>
            </a:extLst>
          </p:cNvPr>
          <p:cNvSpPr/>
          <p:nvPr/>
        </p:nvSpPr>
        <p:spPr>
          <a:xfrm rot="5400000">
            <a:off x="2628990" y="3785894"/>
            <a:ext cx="628650" cy="3533775"/>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7790979-5F57-6697-B961-2BCE02AC10A3}"/>
              </a:ext>
            </a:extLst>
          </p:cNvPr>
          <p:cNvSpPr txBox="1"/>
          <p:nvPr/>
        </p:nvSpPr>
        <p:spPr>
          <a:xfrm>
            <a:off x="1781266" y="5352214"/>
            <a:ext cx="2333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panose="02020603050405020304" pitchFamily="18" charset="0"/>
                <a:cs typeface="Times New Roman" panose="02020603050405020304" pitchFamily="18" charset="0"/>
              </a:rPr>
              <a:t>Pressurized Gas Tank</a:t>
            </a:r>
          </a:p>
        </p:txBody>
      </p:sp>
      <p:sp>
        <p:nvSpPr>
          <p:cNvPr id="10" name="Isosceles Triangle 9">
            <a:extLst>
              <a:ext uri="{FF2B5EF4-FFF2-40B4-BE49-F238E27FC236}">
                <a16:creationId xmlns:a16="http://schemas.microsoft.com/office/drawing/2014/main" id="{E15345DB-3FA7-971D-7DF8-69CE043F5DB2}"/>
              </a:ext>
            </a:extLst>
          </p:cNvPr>
          <p:cNvSpPr/>
          <p:nvPr/>
        </p:nvSpPr>
        <p:spPr>
          <a:xfrm>
            <a:off x="3679911" y="3636160"/>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Isosceles Triangle 10">
            <a:extLst>
              <a:ext uri="{FF2B5EF4-FFF2-40B4-BE49-F238E27FC236}">
                <a16:creationId xmlns:a16="http://schemas.microsoft.com/office/drawing/2014/main" id="{78FD24C6-A77A-A6C1-2512-6ACD20CB420B}"/>
              </a:ext>
            </a:extLst>
          </p:cNvPr>
          <p:cNvSpPr/>
          <p:nvPr/>
        </p:nvSpPr>
        <p:spPr>
          <a:xfrm rot="10800000">
            <a:off x="3679910" y="3474032"/>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6B52184-55EC-4D2B-7721-63C3178842CC}"/>
              </a:ext>
            </a:extLst>
          </p:cNvPr>
          <p:cNvSpPr txBox="1"/>
          <p:nvPr/>
        </p:nvSpPr>
        <p:spPr>
          <a:xfrm>
            <a:off x="1836426" y="1638818"/>
            <a:ext cx="2333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Outer Gas Balloon</a:t>
            </a:r>
          </a:p>
        </p:txBody>
      </p:sp>
      <p:sp>
        <p:nvSpPr>
          <p:cNvPr id="13" name="TextBox 12">
            <a:extLst>
              <a:ext uri="{FF2B5EF4-FFF2-40B4-BE49-F238E27FC236}">
                <a16:creationId xmlns:a16="http://schemas.microsoft.com/office/drawing/2014/main" id="{87D42FBA-561C-AFEA-8A8B-8E1D64DDC960}"/>
              </a:ext>
            </a:extLst>
          </p:cNvPr>
          <p:cNvSpPr txBox="1"/>
          <p:nvPr/>
        </p:nvSpPr>
        <p:spPr>
          <a:xfrm>
            <a:off x="4692047" y="3200572"/>
            <a:ext cx="1493789"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Tank gas Release Valve</a:t>
            </a:r>
          </a:p>
        </p:txBody>
      </p:sp>
      <p:cxnSp>
        <p:nvCxnSpPr>
          <p:cNvPr id="14" name="Straight Arrow Connector 13">
            <a:extLst>
              <a:ext uri="{FF2B5EF4-FFF2-40B4-BE49-F238E27FC236}">
                <a16:creationId xmlns:a16="http://schemas.microsoft.com/office/drawing/2014/main" id="{10C6F806-1BAA-FA50-E456-80C7F587DED3}"/>
              </a:ext>
            </a:extLst>
          </p:cNvPr>
          <p:cNvCxnSpPr>
            <a:cxnSpLocks/>
            <a:stCxn id="13" idx="1"/>
          </p:cNvCxnSpPr>
          <p:nvPr/>
        </p:nvCxnSpPr>
        <p:spPr>
          <a:xfrm flipH="1">
            <a:off x="3980155" y="3523738"/>
            <a:ext cx="711892" cy="87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239EC10-CE41-C0BC-5326-5D3783E84BAB}"/>
              </a:ext>
            </a:extLst>
          </p:cNvPr>
          <p:cNvCxnSpPr>
            <a:cxnSpLocks/>
          </p:cNvCxnSpPr>
          <p:nvPr/>
        </p:nvCxnSpPr>
        <p:spPr>
          <a:xfrm>
            <a:off x="3760814" y="3790184"/>
            <a:ext cx="0" cy="1274358"/>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3FE97DC6-08A2-C1C0-2312-215A1B99EC2D}"/>
              </a:ext>
            </a:extLst>
          </p:cNvPr>
          <p:cNvCxnSpPr>
            <a:cxnSpLocks/>
          </p:cNvCxnSpPr>
          <p:nvPr/>
        </p:nvCxnSpPr>
        <p:spPr>
          <a:xfrm flipV="1">
            <a:off x="3760814" y="4175195"/>
            <a:ext cx="0" cy="10632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FC48C8D-F8AA-E5DC-C35F-9799B5557C93}"/>
              </a:ext>
            </a:extLst>
          </p:cNvPr>
          <p:cNvSpPr txBox="1"/>
          <p:nvPr/>
        </p:nvSpPr>
        <p:spPr>
          <a:xfrm>
            <a:off x="255962" y="3809193"/>
            <a:ext cx="1155721"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Gas Pump</a:t>
            </a:r>
          </a:p>
        </p:txBody>
      </p:sp>
      <p:cxnSp>
        <p:nvCxnSpPr>
          <p:cNvPr id="18" name="Straight Arrow Connector 17">
            <a:extLst>
              <a:ext uri="{FF2B5EF4-FFF2-40B4-BE49-F238E27FC236}">
                <a16:creationId xmlns:a16="http://schemas.microsoft.com/office/drawing/2014/main" id="{77D8FD12-74D4-3AD3-D544-7C3F4DF41D57}"/>
              </a:ext>
            </a:extLst>
          </p:cNvPr>
          <p:cNvCxnSpPr>
            <a:cxnSpLocks/>
            <a:stCxn id="17" idx="3"/>
          </p:cNvCxnSpPr>
          <p:nvPr/>
        </p:nvCxnSpPr>
        <p:spPr>
          <a:xfrm>
            <a:off x="1411683" y="3993859"/>
            <a:ext cx="575421" cy="198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E318756-8124-C813-99F7-BB393AD04ED2}"/>
              </a:ext>
            </a:extLst>
          </p:cNvPr>
          <p:cNvSpPr txBox="1"/>
          <p:nvPr/>
        </p:nvSpPr>
        <p:spPr>
          <a:xfrm>
            <a:off x="1751965" y="2416867"/>
            <a:ext cx="2333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Inner Gas Balloon</a:t>
            </a:r>
          </a:p>
        </p:txBody>
      </p:sp>
      <p:sp>
        <p:nvSpPr>
          <p:cNvPr id="20" name="Oval 19">
            <a:extLst>
              <a:ext uri="{FF2B5EF4-FFF2-40B4-BE49-F238E27FC236}">
                <a16:creationId xmlns:a16="http://schemas.microsoft.com/office/drawing/2014/main" id="{F89B99F0-3248-C741-AF5D-3F1C97CC35A6}"/>
              </a:ext>
            </a:extLst>
          </p:cNvPr>
          <p:cNvSpPr/>
          <p:nvPr/>
        </p:nvSpPr>
        <p:spPr>
          <a:xfrm>
            <a:off x="2365338" y="3013331"/>
            <a:ext cx="1185776" cy="1451624"/>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7D7B2B58-CC3B-4E35-9B69-AD3D713DBFA5}"/>
              </a:ext>
            </a:extLst>
          </p:cNvPr>
          <p:cNvSpPr/>
          <p:nvPr/>
        </p:nvSpPr>
        <p:spPr>
          <a:xfrm>
            <a:off x="2602636" y="4351033"/>
            <a:ext cx="724795" cy="468426"/>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 name="Trapezoid 21">
            <a:extLst>
              <a:ext uri="{FF2B5EF4-FFF2-40B4-BE49-F238E27FC236}">
                <a16:creationId xmlns:a16="http://schemas.microsoft.com/office/drawing/2014/main" id="{BCA51C49-D06A-F371-FC39-41EB91A2A410}"/>
              </a:ext>
            </a:extLst>
          </p:cNvPr>
          <p:cNvSpPr/>
          <p:nvPr/>
        </p:nvSpPr>
        <p:spPr>
          <a:xfrm rot="10800000">
            <a:off x="2084227" y="4063372"/>
            <a:ext cx="271210" cy="269026"/>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3" name="Isosceles Triangle 22">
            <a:extLst>
              <a:ext uri="{FF2B5EF4-FFF2-40B4-BE49-F238E27FC236}">
                <a16:creationId xmlns:a16="http://schemas.microsoft.com/office/drawing/2014/main" id="{9C7F2A40-051C-C46D-03C6-AEF8F0FE67A6}"/>
              </a:ext>
            </a:extLst>
          </p:cNvPr>
          <p:cNvSpPr/>
          <p:nvPr/>
        </p:nvSpPr>
        <p:spPr>
          <a:xfrm>
            <a:off x="2957247" y="4341085"/>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Isosceles Triangle 23">
            <a:extLst>
              <a:ext uri="{FF2B5EF4-FFF2-40B4-BE49-F238E27FC236}">
                <a16:creationId xmlns:a16="http://schemas.microsoft.com/office/drawing/2014/main" id="{9C215888-B323-5276-8627-B4EE786BF9E1}"/>
              </a:ext>
            </a:extLst>
          </p:cNvPr>
          <p:cNvSpPr/>
          <p:nvPr/>
        </p:nvSpPr>
        <p:spPr>
          <a:xfrm rot="10800000">
            <a:off x="2957246" y="4178957"/>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7872C949-E1A4-DDB7-1FA4-BDA93C645886}"/>
              </a:ext>
            </a:extLst>
          </p:cNvPr>
          <p:cNvCxnSpPr>
            <a:cxnSpLocks/>
            <a:stCxn id="22" idx="0"/>
          </p:cNvCxnSpPr>
          <p:nvPr/>
        </p:nvCxnSpPr>
        <p:spPr>
          <a:xfrm>
            <a:off x="2219832" y="4332398"/>
            <a:ext cx="0" cy="219928"/>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27B5F6E-1D13-84B9-4500-D3205064F7BD}"/>
              </a:ext>
            </a:extLst>
          </p:cNvPr>
          <p:cNvCxnSpPr>
            <a:cxnSpLocks/>
          </p:cNvCxnSpPr>
          <p:nvPr/>
        </p:nvCxnSpPr>
        <p:spPr>
          <a:xfrm>
            <a:off x="2774380" y="4259920"/>
            <a:ext cx="0" cy="302753"/>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6BE772E-CE89-C7D1-8C89-D22A4EC3293A}"/>
              </a:ext>
            </a:extLst>
          </p:cNvPr>
          <p:cNvCxnSpPr>
            <a:cxnSpLocks/>
          </p:cNvCxnSpPr>
          <p:nvPr/>
        </p:nvCxnSpPr>
        <p:spPr>
          <a:xfrm>
            <a:off x="2600310" y="4555186"/>
            <a:ext cx="118825" cy="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7E74E4D-34C1-91A2-B368-E525C89A316E}"/>
              </a:ext>
            </a:extLst>
          </p:cNvPr>
          <p:cNvCxnSpPr>
            <a:cxnSpLocks/>
          </p:cNvCxnSpPr>
          <p:nvPr/>
        </p:nvCxnSpPr>
        <p:spPr>
          <a:xfrm flipV="1">
            <a:off x="2774380" y="4209153"/>
            <a:ext cx="0" cy="352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C36CE38-40C1-9579-1DE0-C56BD4BF3DB3}"/>
              </a:ext>
            </a:extLst>
          </p:cNvPr>
          <p:cNvCxnSpPr>
            <a:cxnSpLocks/>
          </p:cNvCxnSpPr>
          <p:nvPr/>
        </p:nvCxnSpPr>
        <p:spPr>
          <a:xfrm>
            <a:off x="3042970" y="4555186"/>
            <a:ext cx="466728" cy="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4A2954D-EE93-2239-00BA-089CACCC4BAA}"/>
              </a:ext>
            </a:extLst>
          </p:cNvPr>
          <p:cNvCxnSpPr>
            <a:cxnSpLocks/>
            <a:stCxn id="23" idx="3"/>
          </p:cNvCxnSpPr>
          <p:nvPr/>
        </p:nvCxnSpPr>
        <p:spPr>
          <a:xfrm>
            <a:off x="3042972" y="4503010"/>
            <a:ext cx="0" cy="58637"/>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33" name="Cloud 32">
            <a:extLst>
              <a:ext uri="{FF2B5EF4-FFF2-40B4-BE49-F238E27FC236}">
                <a16:creationId xmlns:a16="http://schemas.microsoft.com/office/drawing/2014/main" id="{9522C6E0-FF59-58EA-7CB5-28AED2EC9357}"/>
              </a:ext>
            </a:extLst>
          </p:cNvPr>
          <p:cNvSpPr/>
          <p:nvPr/>
        </p:nvSpPr>
        <p:spPr>
          <a:xfrm>
            <a:off x="1847763" y="3611403"/>
            <a:ext cx="486048" cy="320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row: Down 33">
            <a:extLst>
              <a:ext uri="{FF2B5EF4-FFF2-40B4-BE49-F238E27FC236}">
                <a16:creationId xmlns:a16="http://schemas.microsoft.com/office/drawing/2014/main" id="{614A15CF-F205-684A-92DE-7B63BE407684}"/>
              </a:ext>
            </a:extLst>
          </p:cNvPr>
          <p:cNvSpPr/>
          <p:nvPr/>
        </p:nvSpPr>
        <p:spPr>
          <a:xfrm>
            <a:off x="2025163" y="3685815"/>
            <a:ext cx="98563" cy="16108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7" name="Cloud 36">
            <a:extLst>
              <a:ext uri="{FF2B5EF4-FFF2-40B4-BE49-F238E27FC236}">
                <a16:creationId xmlns:a16="http://schemas.microsoft.com/office/drawing/2014/main" id="{51D216FA-251D-32CD-9623-BB9964B8A643}"/>
              </a:ext>
            </a:extLst>
          </p:cNvPr>
          <p:cNvSpPr/>
          <p:nvPr/>
        </p:nvSpPr>
        <p:spPr>
          <a:xfrm>
            <a:off x="2531356" y="3783739"/>
            <a:ext cx="486048" cy="320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8" name="Arrow: Down 37">
            <a:extLst>
              <a:ext uri="{FF2B5EF4-FFF2-40B4-BE49-F238E27FC236}">
                <a16:creationId xmlns:a16="http://schemas.microsoft.com/office/drawing/2014/main" id="{D4291BB2-7318-CE82-E265-145048D6E39F}"/>
              </a:ext>
            </a:extLst>
          </p:cNvPr>
          <p:cNvSpPr/>
          <p:nvPr/>
        </p:nvSpPr>
        <p:spPr>
          <a:xfrm rot="10800000">
            <a:off x="2708756" y="3858151"/>
            <a:ext cx="98563" cy="16108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0208E355-8477-20C4-757B-04770DE3C6D9}"/>
              </a:ext>
            </a:extLst>
          </p:cNvPr>
          <p:cNvSpPr txBox="1"/>
          <p:nvPr/>
        </p:nvSpPr>
        <p:spPr>
          <a:xfrm>
            <a:off x="4175077" y="4172523"/>
            <a:ext cx="1830039"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Inner Balloon Gas Release Valve</a:t>
            </a:r>
          </a:p>
        </p:txBody>
      </p:sp>
      <p:cxnSp>
        <p:nvCxnSpPr>
          <p:cNvPr id="40" name="Straight Arrow Connector 39">
            <a:extLst>
              <a:ext uri="{FF2B5EF4-FFF2-40B4-BE49-F238E27FC236}">
                <a16:creationId xmlns:a16="http://schemas.microsoft.com/office/drawing/2014/main" id="{3FADC711-C40E-C07C-7BF5-4758ABC68EA9}"/>
              </a:ext>
            </a:extLst>
          </p:cNvPr>
          <p:cNvCxnSpPr>
            <a:cxnSpLocks/>
            <a:stCxn id="39" idx="1"/>
          </p:cNvCxnSpPr>
          <p:nvPr/>
        </p:nvCxnSpPr>
        <p:spPr>
          <a:xfrm flipH="1" flipV="1">
            <a:off x="3181085" y="4259919"/>
            <a:ext cx="993992" cy="374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76F2BD41-B8F8-16CB-617E-777667A2523A}"/>
              </a:ext>
            </a:extLst>
          </p:cNvPr>
          <p:cNvCxnSpPr>
            <a:cxnSpLocks/>
          </p:cNvCxnSpPr>
          <p:nvPr/>
        </p:nvCxnSpPr>
        <p:spPr>
          <a:xfrm flipH="1" flipV="1">
            <a:off x="2219832" y="4552326"/>
            <a:ext cx="552211" cy="2860"/>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6F192759-9306-494F-C2FD-7404A7A8DB66}"/>
              </a:ext>
            </a:extLst>
          </p:cNvPr>
          <p:cNvCxnSpPr>
            <a:cxnSpLocks/>
          </p:cNvCxnSpPr>
          <p:nvPr/>
        </p:nvCxnSpPr>
        <p:spPr>
          <a:xfrm flipV="1">
            <a:off x="3617996" y="3895773"/>
            <a:ext cx="0" cy="666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8D8E6764-0AAA-ED31-BDC5-67A9C005B2BC}"/>
              </a:ext>
            </a:extLst>
          </p:cNvPr>
          <p:cNvCxnSpPr>
            <a:cxnSpLocks/>
          </p:cNvCxnSpPr>
          <p:nvPr/>
        </p:nvCxnSpPr>
        <p:spPr>
          <a:xfrm>
            <a:off x="3620153" y="3493271"/>
            <a:ext cx="0" cy="420049"/>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000C2A12-B465-27D3-C411-3248B2C28A7E}"/>
              </a:ext>
            </a:extLst>
          </p:cNvPr>
          <p:cNvCxnSpPr>
            <a:cxnSpLocks/>
          </p:cNvCxnSpPr>
          <p:nvPr/>
        </p:nvCxnSpPr>
        <p:spPr>
          <a:xfrm>
            <a:off x="3444486" y="4561406"/>
            <a:ext cx="173510" cy="0"/>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E1BFE76-DDFA-1290-1BA9-70BCB95EBE65}"/>
              </a:ext>
            </a:extLst>
          </p:cNvPr>
          <p:cNvCxnSpPr>
            <a:cxnSpLocks/>
            <a:stCxn id="19" idx="2"/>
          </p:cNvCxnSpPr>
          <p:nvPr/>
        </p:nvCxnSpPr>
        <p:spPr>
          <a:xfrm>
            <a:off x="2918778" y="2786199"/>
            <a:ext cx="0" cy="185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AB5CC6DE-B28C-2757-4A21-9DDE6F74618B}"/>
              </a:ext>
            </a:extLst>
          </p:cNvPr>
          <p:cNvSpPr>
            <a:spLocks noGrp="1"/>
          </p:cNvSpPr>
          <p:nvPr>
            <p:ph idx="1"/>
          </p:nvPr>
        </p:nvSpPr>
        <p:spPr>
          <a:xfrm>
            <a:off x="6669405" y="1711026"/>
            <a:ext cx="4486275" cy="4326987"/>
          </a:xfrm>
        </p:spPr>
        <p:txBody>
          <a:bodyPr vert="horz" lIns="0" tIns="45720" rIns="0" bIns="45720" rtlCol="0" anchor="t">
            <a:normAutofit/>
          </a:bodyPr>
          <a:lstStyle/>
          <a:p>
            <a:pPr>
              <a:buFont typeface="Arial" panose="020F0502020204030204" pitchFamily="34" charset="0"/>
              <a:buChar char="•"/>
            </a:pPr>
            <a:r>
              <a:rPr lang="en-US">
                <a:latin typeface="Times New Roman"/>
                <a:cs typeface="Times New Roman"/>
              </a:rPr>
              <a:t>To achieve level flight, the inner balloon must increase to a volume of 30 m</a:t>
            </a:r>
            <a:r>
              <a:rPr lang="en-US" baseline="30000">
                <a:latin typeface="Times New Roman"/>
                <a:cs typeface="Times New Roman"/>
              </a:rPr>
              <a:t>3 </a:t>
            </a:r>
          </a:p>
          <a:p>
            <a:pPr>
              <a:buFont typeface="Arial" panose="020F0502020204030204" pitchFamily="34" charset="0"/>
              <a:buChar char="•"/>
            </a:pPr>
            <a:r>
              <a:rPr lang="en-US">
                <a:latin typeface="Times New Roman"/>
                <a:cs typeface="Times New Roman"/>
              </a:rPr>
              <a:t>The outer balloon will shrink to a volume of 1226.49 m</a:t>
            </a:r>
            <a:r>
              <a:rPr lang="en-US" baseline="30000">
                <a:latin typeface="Times New Roman"/>
                <a:cs typeface="Times New Roman"/>
              </a:rPr>
              <a:t>3 </a:t>
            </a:r>
          </a:p>
          <a:p>
            <a:pPr>
              <a:buFont typeface="Arial" panose="020F0502020204030204" pitchFamily="34" charset="0"/>
              <a:buChar char="•"/>
            </a:pPr>
            <a:r>
              <a:rPr lang="en-US">
                <a:latin typeface="Times New Roman"/>
                <a:cs typeface="Times New Roman"/>
              </a:rPr>
              <a:t>Assuming a gas compressor with a rate of 0.023 m</a:t>
            </a:r>
            <a:r>
              <a:rPr lang="en-US" baseline="30000">
                <a:latin typeface="Times New Roman"/>
                <a:cs typeface="Times New Roman"/>
              </a:rPr>
              <a:t>3 </a:t>
            </a:r>
            <a:r>
              <a:rPr lang="en-US">
                <a:latin typeface="Times New Roman"/>
                <a:cs typeface="Times New Roman"/>
              </a:rPr>
              <a:t>/s, inflation will take 78.26 minutes</a:t>
            </a:r>
          </a:p>
          <a:p>
            <a:pPr>
              <a:buFont typeface="Arial" panose="020F0502020204030204" pitchFamily="34" charset="0"/>
              <a:buChar char="•"/>
            </a:pPr>
            <a:r>
              <a:rPr lang="en-US">
                <a:latin typeface="Times New Roman"/>
                <a:cs typeface="Times New Roman"/>
              </a:rPr>
              <a:t>Outer and inner balloon will have 80.27 kg and 11.35 kg of hydrogen respectively</a:t>
            </a:r>
          </a:p>
          <a:p>
            <a:pPr>
              <a:buFont typeface="Arial" panose="020F0502020204030204" pitchFamily="34" charset="0"/>
              <a:buChar char="•"/>
            </a:pPr>
            <a:r>
              <a:rPr lang="en-US">
                <a:latin typeface="Times New Roman"/>
                <a:cs typeface="Times New Roman"/>
              </a:rPr>
              <a:t>Inner balloon pressure will be 1.16 mPa</a:t>
            </a:r>
          </a:p>
          <a:p>
            <a:pPr>
              <a:buFont typeface="Arial" panose="020F0502020204030204" pitchFamily="34" charset="0"/>
              <a:buChar char="•"/>
            </a:pPr>
            <a:r>
              <a:rPr lang="en-US">
                <a:latin typeface="Times New Roman"/>
                <a:cs typeface="Times New Roman"/>
              </a:rPr>
              <a:t>Under the tensile strength of 3200 mPa for Vectran so the balloon will not pop</a:t>
            </a:r>
          </a:p>
          <a:p>
            <a:pPr>
              <a:buFont typeface="Arial" panose="020F0502020204030204" pitchFamily="34" charset="0"/>
              <a:buChar char="•"/>
            </a:pPr>
            <a:endParaRPr lang="en-US"/>
          </a:p>
        </p:txBody>
      </p:sp>
      <p:sp>
        <p:nvSpPr>
          <p:cNvPr id="31" name="Slide Number Placeholder 3">
            <a:extLst>
              <a:ext uri="{FF2B5EF4-FFF2-40B4-BE49-F238E27FC236}">
                <a16:creationId xmlns:a16="http://schemas.microsoft.com/office/drawing/2014/main" id="{7E9F554E-1A8B-6B00-6DBD-A5E1DD5E2954}"/>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Peter Ho</a:t>
            </a:r>
          </a:p>
        </p:txBody>
      </p:sp>
    </p:spTree>
    <p:extLst>
      <p:ext uri="{BB962C8B-B14F-4D97-AF65-F5344CB8AC3E}">
        <p14:creationId xmlns:p14="http://schemas.microsoft.com/office/powerpoint/2010/main" val="3673320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49B1F6A-1412-18E1-DEBA-5DB2C36830A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F6E7042-FA50-6BE2-F827-BD43A29809C1}"/>
              </a:ext>
            </a:extLst>
          </p:cNvPr>
          <p:cNvSpPr>
            <a:spLocks noGrp="1"/>
          </p:cNvSpPr>
          <p:nvPr>
            <p:ph type="title"/>
          </p:nvPr>
        </p:nvSpPr>
        <p:spPr/>
        <p:txBody>
          <a:bodyPr/>
          <a:lstStyle/>
          <a:p>
            <a:r>
              <a:rPr lang="en-US"/>
              <a:t>Altitude Control during mission</a:t>
            </a:r>
          </a:p>
        </p:txBody>
      </p:sp>
      <p:sp>
        <p:nvSpPr>
          <p:cNvPr id="4" name="Slide Number Placeholder 3">
            <a:extLst>
              <a:ext uri="{FF2B5EF4-FFF2-40B4-BE49-F238E27FC236}">
                <a16:creationId xmlns:a16="http://schemas.microsoft.com/office/drawing/2014/main" id="{A1DAE9F2-1411-A9D6-AE02-610E0159DEA4}"/>
              </a:ext>
            </a:extLst>
          </p:cNvPr>
          <p:cNvSpPr>
            <a:spLocks noGrp="1"/>
          </p:cNvSpPr>
          <p:nvPr>
            <p:ph type="sldNum" sz="quarter" idx="12"/>
          </p:nvPr>
        </p:nvSpPr>
        <p:spPr/>
        <p:txBody>
          <a:bodyPr/>
          <a:lstStyle/>
          <a:p>
            <a:fld id="{629637A9-119A-49DA-BD12-AAC58B377D80}" type="slidenum">
              <a:rPr lang="en-US" smtClean="0"/>
              <a:pPr/>
              <a:t>35</a:t>
            </a:fld>
            <a:endParaRPr lang="en-US"/>
          </a:p>
        </p:txBody>
      </p:sp>
      <p:sp>
        <p:nvSpPr>
          <p:cNvPr id="86" name="Rectangle 85">
            <a:extLst>
              <a:ext uri="{FF2B5EF4-FFF2-40B4-BE49-F238E27FC236}">
                <a16:creationId xmlns:a16="http://schemas.microsoft.com/office/drawing/2014/main" id="{54FB0424-A4D5-DC98-5743-FFA597859CB2}"/>
              </a:ext>
            </a:extLst>
          </p:cNvPr>
          <p:cNvSpPr/>
          <p:nvPr/>
        </p:nvSpPr>
        <p:spPr>
          <a:xfrm>
            <a:off x="2038580" y="4122905"/>
            <a:ext cx="1830039" cy="972407"/>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7" name="Rectangle 86">
            <a:extLst>
              <a:ext uri="{FF2B5EF4-FFF2-40B4-BE49-F238E27FC236}">
                <a16:creationId xmlns:a16="http://schemas.microsoft.com/office/drawing/2014/main" id="{758708B3-18C1-F0BE-A96F-CF7ED31EDEC0}"/>
              </a:ext>
            </a:extLst>
          </p:cNvPr>
          <p:cNvSpPr/>
          <p:nvPr/>
        </p:nvSpPr>
        <p:spPr>
          <a:xfrm>
            <a:off x="933542" y="5066464"/>
            <a:ext cx="4029075" cy="9715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8" name="Oval 87">
            <a:extLst>
              <a:ext uri="{FF2B5EF4-FFF2-40B4-BE49-F238E27FC236}">
                <a16:creationId xmlns:a16="http://schemas.microsoft.com/office/drawing/2014/main" id="{7B345636-1EE3-AC60-CE54-DA78FED302EC}"/>
              </a:ext>
            </a:extLst>
          </p:cNvPr>
          <p:cNvSpPr/>
          <p:nvPr/>
        </p:nvSpPr>
        <p:spPr>
          <a:xfrm>
            <a:off x="1232108" y="1515774"/>
            <a:ext cx="3390900" cy="2847975"/>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9" name="Cylinder 88">
            <a:extLst>
              <a:ext uri="{FF2B5EF4-FFF2-40B4-BE49-F238E27FC236}">
                <a16:creationId xmlns:a16="http://schemas.microsoft.com/office/drawing/2014/main" id="{260EBA87-C86F-7723-AFA5-773F04CB2B20}"/>
              </a:ext>
            </a:extLst>
          </p:cNvPr>
          <p:cNvSpPr/>
          <p:nvPr/>
        </p:nvSpPr>
        <p:spPr>
          <a:xfrm rot="5400000">
            <a:off x="2628990" y="3785894"/>
            <a:ext cx="628650" cy="3533775"/>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87DC0DA0-642E-06F5-E6AC-0F31612E0578}"/>
              </a:ext>
            </a:extLst>
          </p:cNvPr>
          <p:cNvSpPr txBox="1"/>
          <p:nvPr/>
        </p:nvSpPr>
        <p:spPr>
          <a:xfrm>
            <a:off x="1781266" y="5352214"/>
            <a:ext cx="2333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panose="02020603050405020304" pitchFamily="18" charset="0"/>
                <a:cs typeface="Times New Roman" panose="02020603050405020304" pitchFamily="18" charset="0"/>
              </a:rPr>
              <a:t>Pressurized Gas Tank</a:t>
            </a:r>
          </a:p>
        </p:txBody>
      </p:sp>
      <p:sp>
        <p:nvSpPr>
          <p:cNvPr id="91" name="Isosceles Triangle 90">
            <a:extLst>
              <a:ext uri="{FF2B5EF4-FFF2-40B4-BE49-F238E27FC236}">
                <a16:creationId xmlns:a16="http://schemas.microsoft.com/office/drawing/2014/main" id="{700FCC0B-8376-C374-BC5C-B25725BF9DFF}"/>
              </a:ext>
            </a:extLst>
          </p:cNvPr>
          <p:cNvSpPr/>
          <p:nvPr/>
        </p:nvSpPr>
        <p:spPr>
          <a:xfrm>
            <a:off x="3679911" y="3636160"/>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2" name="Isosceles Triangle 91">
            <a:extLst>
              <a:ext uri="{FF2B5EF4-FFF2-40B4-BE49-F238E27FC236}">
                <a16:creationId xmlns:a16="http://schemas.microsoft.com/office/drawing/2014/main" id="{10F85E73-F2D0-92F5-4A7D-CA24BA372CE3}"/>
              </a:ext>
            </a:extLst>
          </p:cNvPr>
          <p:cNvSpPr/>
          <p:nvPr/>
        </p:nvSpPr>
        <p:spPr>
          <a:xfrm rot="10800000">
            <a:off x="3679910" y="3474032"/>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3" name="TextBox 92">
            <a:extLst>
              <a:ext uri="{FF2B5EF4-FFF2-40B4-BE49-F238E27FC236}">
                <a16:creationId xmlns:a16="http://schemas.microsoft.com/office/drawing/2014/main" id="{3E23EE10-2728-6645-299E-386842A832C7}"/>
              </a:ext>
            </a:extLst>
          </p:cNvPr>
          <p:cNvSpPr txBox="1"/>
          <p:nvPr/>
        </p:nvSpPr>
        <p:spPr>
          <a:xfrm>
            <a:off x="1790223" y="2005206"/>
            <a:ext cx="2333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Outer Gas Balloon</a:t>
            </a:r>
          </a:p>
        </p:txBody>
      </p:sp>
      <p:cxnSp>
        <p:nvCxnSpPr>
          <p:cNvPr id="96" name="Straight Arrow Connector 95">
            <a:extLst>
              <a:ext uri="{FF2B5EF4-FFF2-40B4-BE49-F238E27FC236}">
                <a16:creationId xmlns:a16="http://schemas.microsoft.com/office/drawing/2014/main" id="{32E52D17-6F7F-B651-1937-DA4E3CDD72AD}"/>
              </a:ext>
            </a:extLst>
          </p:cNvPr>
          <p:cNvCxnSpPr>
            <a:cxnSpLocks/>
          </p:cNvCxnSpPr>
          <p:nvPr/>
        </p:nvCxnSpPr>
        <p:spPr>
          <a:xfrm>
            <a:off x="3760814" y="3790184"/>
            <a:ext cx="0" cy="1274358"/>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43971E94-B310-BA68-957C-41369563749A}"/>
              </a:ext>
            </a:extLst>
          </p:cNvPr>
          <p:cNvCxnSpPr>
            <a:cxnSpLocks/>
          </p:cNvCxnSpPr>
          <p:nvPr/>
        </p:nvCxnSpPr>
        <p:spPr>
          <a:xfrm flipV="1">
            <a:off x="3760814" y="4175195"/>
            <a:ext cx="0" cy="10632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5D7096E4-BBED-F39C-A2FD-FF3FE3F801A4}"/>
              </a:ext>
            </a:extLst>
          </p:cNvPr>
          <p:cNvSpPr txBox="1"/>
          <p:nvPr/>
        </p:nvSpPr>
        <p:spPr>
          <a:xfrm>
            <a:off x="654248" y="4182994"/>
            <a:ext cx="1155721"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Gas Pump</a:t>
            </a:r>
          </a:p>
        </p:txBody>
      </p:sp>
      <p:cxnSp>
        <p:nvCxnSpPr>
          <p:cNvPr id="99" name="Straight Arrow Connector 98">
            <a:extLst>
              <a:ext uri="{FF2B5EF4-FFF2-40B4-BE49-F238E27FC236}">
                <a16:creationId xmlns:a16="http://schemas.microsoft.com/office/drawing/2014/main" id="{155B53E8-1BCA-5F6D-30E8-CD82410DD2BE}"/>
              </a:ext>
            </a:extLst>
          </p:cNvPr>
          <p:cNvCxnSpPr>
            <a:cxnSpLocks/>
            <a:stCxn id="98" idx="3"/>
          </p:cNvCxnSpPr>
          <p:nvPr/>
        </p:nvCxnSpPr>
        <p:spPr>
          <a:xfrm flipV="1">
            <a:off x="1809969" y="4150815"/>
            <a:ext cx="256504" cy="216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TextBox 99">
            <a:extLst>
              <a:ext uri="{FF2B5EF4-FFF2-40B4-BE49-F238E27FC236}">
                <a16:creationId xmlns:a16="http://schemas.microsoft.com/office/drawing/2014/main" id="{FE85D8DC-DB97-91E3-8265-637B24944A64}"/>
              </a:ext>
            </a:extLst>
          </p:cNvPr>
          <p:cNvSpPr txBox="1"/>
          <p:nvPr/>
        </p:nvSpPr>
        <p:spPr>
          <a:xfrm>
            <a:off x="1751966" y="2597313"/>
            <a:ext cx="2333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Inner Gas Balloon</a:t>
            </a:r>
          </a:p>
        </p:txBody>
      </p:sp>
      <p:sp>
        <p:nvSpPr>
          <p:cNvPr id="101" name="Oval 100">
            <a:extLst>
              <a:ext uri="{FF2B5EF4-FFF2-40B4-BE49-F238E27FC236}">
                <a16:creationId xmlns:a16="http://schemas.microsoft.com/office/drawing/2014/main" id="{9CA4B326-A4E2-CD87-4E49-84FB92D0CF66}"/>
              </a:ext>
            </a:extLst>
          </p:cNvPr>
          <p:cNvSpPr/>
          <p:nvPr/>
        </p:nvSpPr>
        <p:spPr>
          <a:xfrm>
            <a:off x="2365338" y="3469037"/>
            <a:ext cx="1185776" cy="995918"/>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2" name="Rectangle 101">
            <a:extLst>
              <a:ext uri="{FF2B5EF4-FFF2-40B4-BE49-F238E27FC236}">
                <a16:creationId xmlns:a16="http://schemas.microsoft.com/office/drawing/2014/main" id="{F8B5EFEE-EB53-FB98-2978-C9587B83BB4A}"/>
              </a:ext>
            </a:extLst>
          </p:cNvPr>
          <p:cNvSpPr/>
          <p:nvPr/>
        </p:nvSpPr>
        <p:spPr>
          <a:xfrm>
            <a:off x="2602636" y="4351033"/>
            <a:ext cx="724795" cy="468426"/>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3" name="Trapezoid 102">
            <a:extLst>
              <a:ext uri="{FF2B5EF4-FFF2-40B4-BE49-F238E27FC236}">
                <a16:creationId xmlns:a16="http://schemas.microsoft.com/office/drawing/2014/main" id="{039A284D-1446-6B29-D34D-FBB4B0136348}"/>
              </a:ext>
            </a:extLst>
          </p:cNvPr>
          <p:cNvSpPr/>
          <p:nvPr/>
        </p:nvSpPr>
        <p:spPr>
          <a:xfrm rot="10800000">
            <a:off x="2084227" y="4063372"/>
            <a:ext cx="271210" cy="269026"/>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4" name="Isosceles Triangle 103">
            <a:extLst>
              <a:ext uri="{FF2B5EF4-FFF2-40B4-BE49-F238E27FC236}">
                <a16:creationId xmlns:a16="http://schemas.microsoft.com/office/drawing/2014/main" id="{7B4C6FD9-86D6-7378-895E-7A4FD35BCBF3}"/>
              </a:ext>
            </a:extLst>
          </p:cNvPr>
          <p:cNvSpPr/>
          <p:nvPr/>
        </p:nvSpPr>
        <p:spPr>
          <a:xfrm>
            <a:off x="2957247" y="4341085"/>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5" name="Isosceles Triangle 104">
            <a:extLst>
              <a:ext uri="{FF2B5EF4-FFF2-40B4-BE49-F238E27FC236}">
                <a16:creationId xmlns:a16="http://schemas.microsoft.com/office/drawing/2014/main" id="{785AD532-7940-F593-11BA-CD9D915A05A6}"/>
              </a:ext>
            </a:extLst>
          </p:cNvPr>
          <p:cNvSpPr/>
          <p:nvPr/>
        </p:nvSpPr>
        <p:spPr>
          <a:xfrm rot="10800000">
            <a:off x="2957246" y="4178957"/>
            <a:ext cx="171450" cy="1619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06" name="Straight Arrow Connector 105">
            <a:extLst>
              <a:ext uri="{FF2B5EF4-FFF2-40B4-BE49-F238E27FC236}">
                <a16:creationId xmlns:a16="http://schemas.microsoft.com/office/drawing/2014/main" id="{19542A5F-59AF-384B-4A5A-6CC251EB54AE}"/>
              </a:ext>
            </a:extLst>
          </p:cNvPr>
          <p:cNvCxnSpPr>
            <a:cxnSpLocks/>
            <a:stCxn id="103" idx="0"/>
          </p:cNvCxnSpPr>
          <p:nvPr/>
        </p:nvCxnSpPr>
        <p:spPr>
          <a:xfrm>
            <a:off x="2219832" y="4332398"/>
            <a:ext cx="0" cy="219928"/>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930841A4-5BF5-D9C3-0FC8-69D0A9879B5F}"/>
              </a:ext>
            </a:extLst>
          </p:cNvPr>
          <p:cNvCxnSpPr>
            <a:cxnSpLocks/>
          </p:cNvCxnSpPr>
          <p:nvPr/>
        </p:nvCxnSpPr>
        <p:spPr>
          <a:xfrm>
            <a:off x="2774380" y="4259920"/>
            <a:ext cx="0" cy="302753"/>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D74CA057-6A0B-D274-B0A6-5171BF341512}"/>
              </a:ext>
            </a:extLst>
          </p:cNvPr>
          <p:cNvCxnSpPr>
            <a:cxnSpLocks/>
          </p:cNvCxnSpPr>
          <p:nvPr/>
        </p:nvCxnSpPr>
        <p:spPr>
          <a:xfrm>
            <a:off x="2600310" y="4555186"/>
            <a:ext cx="118825" cy="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05CDC754-C076-F19F-8CED-C41A8A5DEE7B}"/>
              </a:ext>
            </a:extLst>
          </p:cNvPr>
          <p:cNvCxnSpPr>
            <a:cxnSpLocks/>
          </p:cNvCxnSpPr>
          <p:nvPr/>
        </p:nvCxnSpPr>
        <p:spPr>
          <a:xfrm flipV="1">
            <a:off x="2774380" y="4209153"/>
            <a:ext cx="0" cy="352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523E5625-19CA-DEE5-33F3-868A0E53D323}"/>
              </a:ext>
            </a:extLst>
          </p:cNvPr>
          <p:cNvCxnSpPr>
            <a:cxnSpLocks/>
          </p:cNvCxnSpPr>
          <p:nvPr/>
        </p:nvCxnSpPr>
        <p:spPr>
          <a:xfrm>
            <a:off x="3042970" y="4555186"/>
            <a:ext cx="466728" cy="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13377DAB-A14C-20EA-F8F1-03F70B2F15BA}"/>
              </a:ext>
            </a:extLst>
          </p:cNvPr>
          <p:cNvCxnSpPr>
            <a:cxnSpLocks/>
            <a:stCxn id="104" idx="3"/>
          </p:cNvCxnSpPr>
          <p:nvPr/>
        </p:nvCxnSpPr>
        <p:spPr>
          <a:xfrm>
            <a:off x="3042972" y="4503010"/>
            <a:ext cx="0" cy="58637"/>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112" name="Cloud 111">
            <a:extLst>
              <a:ext uri="{FF2B5EF4-FFF2-40B4-BE49-F238E27FC236}">
                <a16:creationId xmlns:a16="http://schemas.microsoft.com/office/drawing/2014/main" id="{4C484C91-50C0-B4CD-7A7A-8B3E38489209}"/>
              </a:ext>
            </a:extLst>
          </p:cNvPr>
          <p:cNvSpPr/>
          <p:nvPr/>
        </p:nvSpPr>
        <p:spPr>
          <a:xfrm>
            <a:off x="3517790" y="3095814"/>
            <a:ext cx="486048" cy="320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3" name="Arrow: Down 112">
            <a:extLst>
              <a:ext uri="{FF2B5EF4-FFF2-40B4-BE49-F238E27FC236}">
                <a16:creationId xmlns:a16="http://schemas.microsoft.com/office/drawing/2014/main" id="{3BA298FA-B0C8-2C97-322D-F156861D08A3}"/>
              </a:ext>
            </a:extLst>
          </p:cNvPr>
          <p:cNvSpPr/>
          <p:nvPr/>
        </p:nvSpPr>
        <p:spPr>
          <a:xfrm rot="10800000">
            <a:off x="3695190" y="3170226"/>
            <a:ext cx="98563" cy="16108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4" name="Cloud 113">
            <a:extLst>
              <a:ext uri="{FF2B5EF4-FFF2-40B4-BE49-F238E27FC236}">
                <a16:creationId xmlns:a16="http://schemas.microsoft.com/office/drawing/2014/main" id="{F8167716-8498-82E0-47C0-5BFD6F9B0E4D}"/>
              </a:ext>
            </a:extLst>
          </p:cNvPr>
          <p:cNvSpPr/>
          <p:nvPr/>
        </p:nvSpPr>
        <p:spPr>
          <a:xfrm>
            <a:off x="1847763" y="3611403"/>
            <a:ext cx="486048" cy="320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5" name="Arrow: Down 114">
            <a:extLst>
              <a:ext uri="{FF2B5EF4-FFF2-40B4-BE49-F238E27FC236}">
                <a16:creationId xmlns:a16="http://schemas.microsoft.com/office/drawing/2014/main" id="{17842B6A-62AC-CF23-0451-F4FA9D614C27}"/>
              </a:ext>
            </a:extLst>
          </p:cNvPr>
          <p:cNvSpPr/>
          <p:nvPr/>
        </p:nvSpPr>
        <p:spPr>
          <a:xfrm>
            <a:off x="2025163" y="3685815"/>
            <a:ext cx="98563" cy="16108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6" name="Cloud 115">
            <a:extLst>
              <a:ext uri="{FF2B5EF4-FFF2-40B4-BE49-F238E27FC236}">
                <a16:creationId xmlns:a16="http://schemas.microsoft.com/office/drawing/2014/main" id="{2AB3F941-1824-6FBF-6555-8E512F2482BC}"/>
              </a:ext>
            </a:extLst>
          </p:cNvPr>
          <p:cNvSpPr/>
          <p:nvPr/>
        </p:nvSpPr>
        <p:spPr>
          <a:xfrm>
            <a:off x="2964360" y="3794395"/>
            <a:ext cx="486048" cy="320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7" name="Arrow: Down 116">
            <a:extLst>
              <a:ext uri="{FF2B5EF4-FFF2-40B4-BE49-F238E27FC236}">
                <a16:creationId xmlns:a16="http://schemas.microsoft.com/office/drawing/2014/main" id="{D1B6E684-C32E-10B0-230A-EAD6C6749C9D}"/>
              </a:ext>
            </a:extLst>
          </p:cNvPr>
          <p:cNvSpPr/>
          <p:nvPr/>
        </p:nvSpPr>
        <p:spPr>
          <a:xfrm>
            <a:off x="3141760" y="3868807"/>
            <a:ext cx="98563" cy="16108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8" name="Cloud 117">
            <a:extLst>
              <a:ext uri="{FF2B5EF4-FFF2-40B4-BE49-F238E27FC236}">
                <a16:creationId xmlns:a16="http://schemas.microsoft.com/office/drawing/2014/main" id="{667876DA-D153-8062-BCD6-9335D26AA498}"/>
              </a:ext>
            </a:extLst>
          </p:cNvPr>
          <p:cNvSpPr/>
          <p:nvPr/>
        </p:nvSpPr>
        <p:spPr>
          <a:xfrm>
            <a:off x="2426030" y="3802868"/>
            <a:ext cx="486048" cy="320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9" name="Arrow: Down 118">
            <a:extLst>
              <a:ext uri="{FF2B5EF4-FFF2-40B4-BE49-F238E27FC236}">
                <a16:creationId xmlns:a16="http://schemas.microsoft.com/office/drawing/2014/main" id="{C5CF5E9E-449D-16B8-B8DC-A276BBB52914}"/>
              </a:ext>
            </a:extLst>
          </p:cNvPr>
          <p:cNvSpPr/>
          <p:nvPr/>
        </p:nvSpPr>
        <p:spPr>
          <a:xfrm rot="10800000">
            <a:off x="2603430" y="3877280"/>
            <a:ext cx="98563" cy="16108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22" name="Straight Arrow Connector 121">
            <a:extLst>
              <a:ext uri="{FF2B5EF4-FFF2-40B4-BE49-F238E27FC236}">
                <a16:creationId xmlns:a16="http://schemas.microsoft.com/office/drawing/2014/main" id="{4D335A6E-996F-688E-A08B-B6FCD3FE1669}"/>
              </a:ext>
            </a:extLst>
          </p:cNvPr>
          <p:cNvCxnSpPr>
            <a:cxnSpLocks/>
          </p:cNvCxnSpPr>
          <p:nvPr/>
        </p:nvCxnSpPr>
        <p:spPr>
          <a:xfrm flipH="1" flipV="1">
            <a:off x="2219832" y="4552326"/>
            <a:ext cx="552211" cy="2860"/>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A9DCC03-D07C-0C7B-A372-6365397A604E}"/>
              </a:ext>
            </a:extLst>
          </p:cNvPr>
          <p:cNvCxnSpPr>
            <a:cxnSpLocks/>
          </p:cNvCxnSpPr>
          <p:nvPr/>
        </p:nvCxnSpPr>
        <p:spPr>
          <a:xfrm flipV="1">
            <a:off x="3617996" y="3895773"/>
            <a:ext cx="0" cy="666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BD8943D5-8F25-7737-0DF4-405234CDE39E}"/>
              </a:ext>
            </a:extLst>
          </p:cNvPr>
          <p:cNvCxnSpPr>
            <a:cxnSpLocks/>
          </p:cNvCxnSpPr>
          <p:nvPr/>
        </p:nvCxnSpPr>
        <p:spPr>
          <a:xfrm>
            <a:off x="3620153" y="3493271"/>
            <a:ext cx="0" cy="420049"/>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B2A02B0E-E4F6-571D-8647-5A967E32A82A}"/>
              </a:ext>
            </a:extLst>
          </p:cNvPr>
          <p:cNvCxnSpPr>
            <a:cxnSpLocks/>
          </p:cNvCxnSpPr>
          <p:nvPr/>
        </p:nvCxnSpPr>
        <p:spPr>
          <a:xfrm>
            <a:off x="3444486" y="4561406"/>
            <a:ext cx="173510" cy="0"/>
          </a:xfrm>
          <a:prstGeom prst="straightConnector1">
            <a:avLst/>
          </a:prstGeom>
          <a:ln w="12700"/>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0BECABEC-0408-7501-949D-4F72CB862F2A}"/>
              </a:ext>
            </a:extLst>
          </p:cNvPr>
          <p:cNvCxnSpPr>
            <a:cxnSpLocks/>
            <a:stCxn id="100" idx="2"/>
          </p:cNvCxnSpPr>
          <p:nvPr/>
        </p:nvCxnSpPr>
        <p:spPr>
          <a:xfrm>
            <a:off x="2918779" y="2966645"/>
            <a:ext cx="38466" cy="401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564301EC-C511-0DBF-F1FE-643EEE34DC8C}"/>
              </a:ext>
            </a:extLst>
          </p:cNvPr>
          <p:cNvSpPr txBox="1"/>
          <p:nvPr/>
        </p:nvSpPr>
        <p:spPr>
          <a:xfrm>
            <a:off x="4692047" y="3200572"/>
            <a:ext cx="1493789"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Tank gas Release Valve</a:t>
            </a:r>
          </a:p>
        </p:txBody>
      </p:sp>
      <p:cxnSp>
        <p:nvCxnSpPr>
          <p:cNvPr id="5" name="Straight Arrow Connector 4">
            <a:extLst>
              <a:ext uri="{FF2B5EF4-FFF2-40B4-BE49-F238E27FC236}">
                <a16:creationId xmlns:a16="http://schemas.microsoft.com/office/drawing/2014/main" id="{B50F044C-4626-210D-84E9-D47A2FB96A4B}"/>
              </a:ext>
            </a:extLst>
          </p:cNvPr>
          <p:cNvCxnSpPr>
            <a:cxnSpLocks/>
            <a:stCxn id="3" idx="1"/>
          </p:cNvCxnSpPr>
          <p:nvPr/>
        </p:nvCxnSpPr>
        <p:spPr>
          <a:xfrm flipH="1">
            <a:off x="3980155" y="3523738"/>
            <a:ext cx="711892" cy="87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7BE507C-0F78-616A-4BF0-3518B56AE67C}"/>
              </a:ext>
            </a:extLst>
          </p:cNvPr>
          <p:cNvSpPr txBox="1"/>
          <p:nvPr/>
        </p:nvSpPr>
        <p:spPr>
          <a:xfrm>
            <a:off x="4175077" y="4172523"/>
            <a:ext cx="1830039"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Inner Balloon Gas Release Valve</a:t>
            </a:r>
          </a:p>
        </p:txBody>
      </p:sp>
      <p:cxnSp>
        <p:nvCxnSpPr>
          <p:cNvPr id="7" name="Straight Arrow Connector 6">
            <a:extLst>
              <a:ext uri="{FF2B5EF4-FFF2-40B4-BE49-F238E27FC236}">
                <a16:creationId xmlns:a16="http://schemas.microsoft.com/office/drawing/2014/main" id="{F0245CC7-C488-1CE7-4D69-F2DDDB54FF14}"/>
              </a:ext>
            </a:extLst>
          </p:cNvPr>
          <p:cNvCxnSpPr>
            <a:cxnSpLocks/>
            <a:stCxn id="6" idx="1"/>
          </p:cNvCxnSpPr>
          <p:nvPr/>
        </p:nvCxnSpPr>
        <p:spPr>
          <a:xfrm flipH="1" flipV="1">
            <a:off x="3181085" y="4259919"/>
            <a:ext cx="993992" cy="374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Content Placeholder 2">
            <a:extLst>
              <a:ext uri="{FF2B5EF4-FFF2-40B4-BE49-F238E27FC236}">
                <a16:creationId xmlns:a16="http://schemas.microsoft.com/office/drawing/2014/main" id="{717B1B95-63FC-F1A0-8AF1-078EEF4035AF}"/>
              </a:ext>
            </a:extLst>
          </p:cNvPr>
          <p:cNvSpPr txBox="1">
            <a:spLocks/>
          </p:cNvSpPr>
          <p:nvPr/>
        </p:nvSpPr>
        <p:spPr>
          <a:xfrm>
            <a:off x="6669405" y="1711027"/>
            <a:ext cx="4486275" cy="4023360"/>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F0502020204030204" pitchFamily="34" charset="0"/>
              <a:buChar char="•"/>
            </a:pPr>
            <a:r>
              <a:rPr lang="en-US">
                <a:latin typeface="Times New Roman"/>
                <a:cs typeface="Times New Roman"/>
              </a:rPr>
              <a:t>Deflation has the gas pump transfer gas from the outer balloon into the inner balloon</a:t>
            </a:r>
          </a:p>
          <a:p>
            <a:pPr>
              <a:buFont typeface="Arial" panose="020F0502020204030204" pitchFamily="34" charset="0"/>
              <a:buChar char="•"/>
            </a:pPr>
            <a:r>
              <a:rPr lang="en-US">
                <a:latin typeface="Times New Roman"/>
                <a:cs typeface="Times New Roman"/>
              </a:rPr>
              <a:t>Inflation involves the inner balloon gas release valve opening to release high pressure gas stored in the inner balloon</a:t>
            </a:r>
          </a:p>
          <a:p>
            <a:pPr>
              <a:buFont typeface="Arial" panose="020F0502020204030204" pitchFamily="34" charset="0"/>
              <a:buChar char="•"/>
            </a:pPr>
            <a:r>
              <a:rPr lang="en-US">
                <a:latin typeface="Times New Roman"/>
                <a:cs typeface="Times New Roman"/>
              </a:rPr>
              <a:t>Max upward acceleration of 1.25 m/s</a:t>
            </a:r>
            <a:r>
              <a:rPr lang="en-US" baseline="30000">
                <a:latin typeface="Times New Roman"/>
                <a:cs typeface="Times New Roman"/>
              </a:rPr>
              <a:t>2</a:t>
            </a:r>
            <a:endParaRPr lang="en-US">
              <a:latin typeface="Times New Roman"/>
              <a:cs typeface="Times New Roman"/>
            </a:endParaRPr>
          </a:p>
          <a:p>
            <a:pPr>
              <a:buFont typeface="Arial" panose="020F0502020204030204" pitchFamily="34" charset="0"/>
              <a:buChar char="•"/>
            </a:pPr>
            <a:r>
              <a:rPr lang="en-US">
                <a:latin typeface="Times New Roman"/>
                <a:cs typeface="Times New Roman"/>
              </a:rPr>
              <a:t>Max downward acceleration of 8.65 m/s</a:t>
            </a:r>
            <a:r>
              <a:rPr lang="en-US" baseline="30000">
                <a:latin typeface="Times New Roman"/>
                <a:cs typeface="Times New Roman"/>
              </a:rPr>
              <a:t>2</a:t>
            </a:r>
            <a:endParaRPr lang="en-US">
              <a:latin typeface="Times New Roman"/>
              <a:cs typeface="Times New Roman"/>
            </a:endParaRPr>
          </a:p>
          <a:p>
            <a:pPr>
              <a:buFont typeface="Arial" panose="020F0502020204030204" pitchFamily="34" charset="0"/>
              <a:buChar char="•"/>
            </a:pPr>
            <a:r>
              <a:rPr lang="en-US">
                <a:latin typeface="Times New Roman"/>
                <a:cs typeface="Times New Roman"/>
              </a:rPr>
              <a:t>Inflation is faster than deflation due to slow speed of pump compared to valves</a:t>
            </a:r>
          </a:p>
        </p:txBody>
      </p:sp>
      <p:sp>
        <p:nvSpPr>
          <p:cNvPr id="10" name="Slide Number Placeholder 3">
            <a:extLst>
              <a:ext uri="{FF2B5EF4-FFF2-40B4-BE49-F238E27FC236}">
                <a16:creationId xmlns:a16="http://schemas.microsoft.com/office/drawing/2014/main" id="{6B377311-D0DE-6B12-9ABD-72D0F4C333AE}"/>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Peter Ho</a:t>
            </a:r>
          </a:p>
        </p:txBody>
      </p:sp>
    </p:spTree>
    <p:extLst>
      <p:ext uri="{BB962C8B-B14F-4D97-AF65-F5344CB8AC3E}">
        <p14:creationId xmlns:p14="http://schemas.microsoft.com/office/powerpoint/2010/main" val="2672519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ED389-0BA5-F67B-B5E1-8864C95482BA}"/>
              </a:ext>
            </a:extLst>
          </p:cNvPr>
          <p:cNvSpPr>
            <a:spLocks noGrp="1"/>
          </p:cNvSpPr>
          <p:nvPr>
            <p:ph type="title"/>
          </p:nvPr>
        </p:nvSpPr>
        <p:spPr/>
        <p:txBody>
          <a:bodyPr/>
          <a:lstStyle/>
          <a:p>
            <a:r>
              <a:rPr lang="en-US"/>
              <a:t>Access Report/ Link Budget</a:t>
            </a:r>
          </a:p>
        </p:txBody>
      </p:sp>
      <p:sp>
        <p:nvSpPr>
          <p:cNvPr id="3" name="Content Placeholder 2">
            <a:extLst>
              <a:ext uri="{FF2B5EF4-FFF2-40B4-BE49-F238E27FC236}">
                <a16:creationId xmlns:a16="http://schemas.microsoft.com/office/drawing/2014/main" id="{4496FEDF-8B27-1FFD-962C-2B75EDCE3E52}"/>
              </a:ext>
            </a:extLst>
          </p:cNvPr>
          <p:cNvSpPr>
            <a:spLocks noGrp="1"/>
          </p:cNvSpPr>
          <p:nvPr>
            <p:ph idx="1"/>
          </p:nvPr>
        </p:nvSpPr>
        <p:spPr>
          <a:xfrm>
            <a:off x="333115" y="1624369"/>
            <a:ext cx="10058400" cy="4023360"/>
          </a:xfrm>
        </p:spPr>
        <p:txBody>
          <a:bodyPr/>
          <a:lstStyle/>
          <a:p>
            <a:r>
              <a:rPr lang="en-US" b="1" u="sng"/>
              <a:t>Access Report</a:t>
            </a:r>
          </a:p>
          <a:p>
            <a:pPr lvl="1"/>
            <a:r>
              <a:rPr lang="en-US" b="1"/>
              <a:t>Mean duration: </a:t>
            </a:r>
            <a:r>
              <a:rPr lang="en-US"/>
              <a:t>41.62 minutes</a:t>
            </a:r>
          </a:p>
          <a:p>
            <a:pPr lvl="1"/>
            <a:r>
              <a:rPr lang="en-US" b="1"/>
              <a:t>Total Duration: </a:t>
            </a:r>
            <a:r>
              <a:rPr lang="en-US"/>
              <a:t>624.25 minutes</a:t>
            </a:r>
          </a:p>
          <a:p>
            <a:pPr lvl="1"/>
            <a:r>
              <a:rPr lang="en-US" b="1"/>
              <a:t>Number of access per day: </a:t>
            </a:r>
            <a:r>
              <a:rPr lang="en-US"/>
              <a:t>15 </a:t>
            </a:r>
          </a:p>
          <a:p>
            <a:r>
              <a:rPr lang="en-US" b="1" u="sng"/>
              <a:t>Link Budget (Downlink/Uplink)</a:t>
            </a:r>
          </a:p>
          <a:p>
            <a:pPr lvl="1"/>
            <a:r>
              <a:rPr lang="en-US" b="1"/>
              <a:t>Carrier SNR achieved: </a:t>
            </a:r>
            <a:r>
              <a:rPr lang="en-US" b="0" i="0" u="none" strike="noStrike">
                <a:solidFill>
                  <a:srgbClr val="000000"/>
                </a:solidFill>
                <a:effectLst/>
              </a:rPr>
              <a:t>108.93</a:t>
            </a:r>
            <a:r>
              <a:rPr lang="en-US"/>
              <a:t> </a:t>
            </a:r>
            <a:r>
              <a:rPr lang="en-US" b="1"/>
              <a:t>/ </a:t>
            </a:r>
            <a:r>
              <a:rPr lang="en-US" b="0" i="0" u="none" strike="noStrike">
                <a:solidFill>
                  <a:srgbClr val="000000"/>
                </a:solidFill>
                <a:effectLst/>
              </a:rPr>
              <a:t>142.67</a:t>
            </a:r>
            <a:r>
              <a:rPr lang="en-US"/>
              <a:t>  dB</a:t>
            </a:r>
          </a:p>
          <a:p>
            <a:pPr lvl="1"/>
            <a:r>
              <a:rPr lang="en-US" b="1"/>
              <a:t>Carrier link margin: </a:t>
            </a:r>
            <a:r>
              <a:rPr lang="en-US" b="0" i="0" u="none" strike="noStrike">
                <a:solidFill>
                  <a:srgbClr val="000000"/>
                </a:solidFill>
                <a:effectLst/>
              </a:rPr>
              <a:t>98.94</a:t>
            </a:r>
            <a:r>
              <a:rPr lang="en-US"/>
              <a:t> </a:t>
            </a:r>
            <a:r>
              <a:rPr lang="en-US" b="1"/>
              <a:t>/ </a:t>
            </a:r>
            <a:r>
              <a:rPr lang="en-US" b="0" i="0" u="none" strike="noStrike">
                <a:solidFill>
                  <a:srgbClr val="000000"/>
                </a:solidFill>
                <a:effectLst/>
              </a:rPr>
              <a:t>132.67</a:t>
            </a:r>
            <a:r>
              <a:rPr lang="en-US"/>
              <a:t>  dB</a:t>
            </a:r>
          </a:p>
          <a:p>
            <a:pPr lvl="1"/>
            <a:r>
              <a:rPr lang="en-US" b="1"/>
              <a:t>Data symbol rate (E</a:t>
            </a:r>
            <a:r>
              <a:rPr lang="en-US" b="1" baseline="-25000"/>
              <a:t>b</a:t>
            </a:r>
            <a:r>
              <a:rPr lang="en-US" b="1"/>
              <a:t>/N</a:t>
            </a:r>
            <a:r>
              <a:rPr lang="en-US" b="1" baseline="-25000"/>
              <a:t>0</a:t>
            </a:r>
            <a:r>
              <a:rPr lang="en-US" b="1"/>
              <a:t>): </a:t>
            </a:r>
            <a:r>
              <a:rPr lang="en-US"/>
              <a:t> -52.52 dB-Hz</a:t>
            </a:r>
          </a:p>
          <a:p>
            <a:pPr lvl="1"/>
            <a:r>
              <a:rPr lang="en-US" b="1"/>
              <a:t>SNR achieved: </a:t>
            </a:r>
            <a:r>
              <a:rPr lang="en-US"/>
              <a:t>84.27</a:t>
            </a:r>
            <a:r>
              <a:rPr lang="en-US" b="1"/>
              <a:t> / </a:t>
            </a:r>
            <a:r>
              <a:rPr lang="en-US"/>
              <a:t>118.01 dB</a:t>
            </a:r>
          </a:p>
          <a:p>
            <a:pPr lvl="1"/>
            <a:r>
              <a:rPr lang="en-US" b="1"/>
              <a:t>Data link margin: </a:t>
            </a:r>
            <a:r>
              <a:rPr lang="en-US"/>
              <a:t>79.77 </a:t>
            </a:r>
            <a:r>
              <a:rPr lang="en-US" b="1"/>
              <a:t>/</a:t>
            </a:r>
            <a:r>
              <a:rPr lang="en-US"/>
              <a:t> </a:t>
            </a:r>
            <a:r>
              <a:rPr lang="en-US" i="0" u="none" strike="noStrike">
                <a:solidFill>
                  <a:srgbClr val="000000"/>
                </a:solidFill>
                <a:effectLst/>
              </a:rPr>
              <a:t>113.51</a:t>
            </a:r>
            <a:r>
              <a:rPr lang="en-US"/>
              <a:t> dB</a:t>
            </a:r>
          </a:p>
          <a:p>
            <a:pPr lvl="1"/>
            <a:endParaRPr lang="en-US"/>
          </a:p>
        </p:txBody>
      </p:sp>
      <p:sp>
        <p:nvSpPr>
          <p:cNvPr id="4" name="Slide Number Placeholder 3">
            <a:extLst>
              <a:ext uri="{FF2B5EF4-FFF2-40B4-BE49-F238E27FC236}">
                <a16:creationId xmlns:a16="http://schemas.microsoft.com/office/drawing/2014/main" id="{0BA0675B-F426-5115-8C36-080FCE123B6C}"/>
              </a:ext>
            </a:extLst>
          </p:cNvPr>
          <p:cNvSpPr>
            <a:spLocks noGrp="1"/>
          </p:cNvSpPr>
          <p:nvPr>
            <p:ph type="sldNum" sz="quarter" idx="12"/>
          </p:nvPr>
        </p:nvSpPr>
        <p:spPr/>
        <p:txBody>
          <a:bodyPr/>
          <a:lstStyle/>
          <a:p>
            <a:fld id="{629637A9-119A-49DA-BD12-AAC58B377D80}" type="slidenum">
              <a:rPr lang="en-US" smtClean="0"/>
              <a:pPr/>
              <a:t>36</a:t>
            </a:fld>
            <a:endParaRPr lang="en-US"/>
          </a:p>
        </p:txBody>
      </p:sp>
      <p:pic>
        <p:nvPicPr>
          <p:cNvPr id="5" name="venusLink">
            <a:hlinkClick r:id="" action="ppaction://media"/>
            <a:extLst>
              <a:ext uri="{FF2B5EF4-FFF2-40B4-BE49-F238E27FC236}">
                <a16:creationId xmlns:a16="http://schemas.microsoft.com/office/drawing/2014/main" id="{C261CF28-F1CB-279C-CE6F-8E79059B2C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2908" t="-41" r="24892" b="41"/>
          <a:stretch/>
        </p:blipFill>
        <p:spPr>
          <a:xfrm>
            <a:off x="6802244" y="1624369"/>
            <a:ext cx="4596273" cy="4023360"/>
          </a:xfrm>
          <a:prstGeom prst="rect">
            <a:avLst/>
          </a:prstGeom>
        </p:spPr>
      </p:pic>
      <p:sp>
        <p:nvSpPr>
          <p:cNvPr id="6" name="Slide Number Placeholder 3">
            <a:extLst>
              <a:ext uri="{FF2B5EF4-FFF2-40B4-BE49-F238E27FC236}">
                <a16:creationId xmlns:a16="http://schemas.microsoft.com/office/drawing/2014/main" id="{F0A7857A-256A-19CF-6D9E-735850432D85}"/>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Eric Ruf</a:t>
            </a:r>
          </a:p>
        </p:txBody>
      </p:sp>
    </p:spTree>
    <p:extLst>
      <p:ext uri="{BB962C8B-B14F-4D97-AF65-F5344CB8AC3E}">
        <p14:creationId xmlns:p14="http://schemas.microsoft.com/office/powerpoint/2010/main" val="36207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5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029" name="Rectangle 1028">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0" name="Rectangle 1029">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32" name="Straight Connector 1031">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most spectacular images of Venus ever captured | Mashable">
            <a:extLst>
              <a:ext uri="{FF2B5EF4-FFF2-40B4-BE49-F238E27FC236}">
                <a16:creationId xmlns:a16="http://schemas.microsoft.com/office/drawing/2014/main" id="{4DC1B0F8-CBBB-583A-506F-2D271E70711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9842"/>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DB2A68-E626-9FA3-740F-09C8DB28B71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a:solidFill>
                  <a:srgbClr val="FFFFFF"/>
                </a:solidFill>
              </a:rPr>
              <a:t>Trade Studies</a:t>
            </a:r>
          </a:p>
        </p:txBody>
      </p:sp>
      <p:cxnSp>
        <p:nvCxnSpPr>
          <p:cNvPr id="1034" name="Straight Connector 1033">
            <a:extLst>
              <a:ext uri="{FF2B5EF4-FFF2-40B4-BE49-F238E27FC236}">
                <a16:creationId xmlns:a16="http://schemas.microsoft.com/office/drawing/2014/main" id="{ED26D631-71B1-41FC-8183-9A37F884E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036" name="Rectangle 1035">
            <a:extLst>
              <a:ext uri="{FF2B5EF4-FFF2-40B4-BE49-F238E27FC236}">
                <a16:creationId xmlns:a16="http://schemas.microsoft.com/office/drawing/2014/main" id="{B0DD4D4C-0A16-4FBA-9931-1F0FCE92E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41" name="Rectangle 1040">
            <a:extLst>
              <a:ext uri="{FF2B5EF4-FFF2-40B4-BE49-F238E27FC236}">
                <a16:creationId xmlns:a16="http://schemas.microsoft.com/office/drawing/2014/main" id="{10E8F221-2C17-451E-A781-791A48BDA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454F0AF8-AD2A-D48A-A4AF-AFCE98BCC09B}"/>
              </a:ext>
            </a:extLst>
          </p:cNvPr>
          <p:cNvSpPr>
            <a:spLocks noGrp="1"/>
          </p:cNvSpPr>
          <p:nvPr>
            <p:ph type="sldNum" sz="quarter" idx="12"/>
          </p:nvPr>
        </p:nvSpPr>
        <p:spPr>
          <a:xfrm>
            <a:off x="9900458" y="6459785"/>
            <a:ext cx="1312025" cy="365125"/>
          </a:xfrm>
        </p:spPr>
        <p:txBody>
          <a:bodyPr vert="horz" lIns="91440" tIns="45720" rIns="91440" bIns="45720" rtlCol="0" anchor="ctr">
            <a:noAutofit/>
          </a:bodyPr>
          <a:lstStyle/>
          <a:p>
            <a:pPr>
              <a:spcAft>
                <a:spcPts val="600"/>
              </a:spcAft>
            </a:pPr>
            <a:fld id="{4FAB73BC-B049-4115-A692-8D63A059BFB8}" type="slidenum">
              <a:rPr lang="en-US" b="1"/>
              <a:pPr>
                <a:spcAft>
                  <a:spcPts val="600"/>
                </a:spcAft>
              </a:pPr>
              <a:t>37</a:t>
            </a:fld>
            <a:endParaRPr lang="en-US" b="1"/>
          </a:p>
        </p:txBody>
      </p:sp>
      <p:sp>
        <p:nvSpPr>
          <p:cNvPr id="3" name="Slide Number Placeholder 3">
            <a:extLst>
              <a:ext uri="{FF2B5EF4-FFF2-40B4-BE49-F238E27FC236}">
                <a16:creationId xmlns:a16="http://schemas.microsoft.com/office/drawing/2014/main" id="{4E143A05-1BCD-41F6-B4F1-AC74AA451F9E}"/>
              </a:ext>
            </a:extLst>
          </p:cNvPr>
          <p:cNvSpPr txBox="1">
            <a:spLocks/>
          </p:cNvSpPr>
          <p:nvPr/>
        </p:nvSpPr>
        <p:spPr>
          <a:xfrm>
            <a:off x="5438414" y="6459784"/>
            <a:ext cx="1312025"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b="1"/>
              <a:t>Eric Ruf</a:t>
            </a:r>
          </a:p>
        </p:txBody>
      </p:sp>
    </p:spTree>
    <p:extLst>
      <p:ext uri="{BB962C8B-B14F-4D97-AF65-F5344CB8AC3E}">
        <p14:creationId xmlns:p14="http://schemas.microsoft.com/office/powerpoint/2010/main" val="396216245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DC647-5855-A62F-8E26-326A49D144DD}"/>
              </a:ext>
            </a:extLst>
          </p:cNvPr>
          <p:cNvSpPr>
            <a:spLocks noGrp="1"/>
          </p:cNvSpPr>
          <p:nvPr>
            <p:ph type="title"/>
          </p:nvPr>
        </p:nvSpPr>
        <p:spPr/>
        <p:txBody>
          <a:bodyPr/>
          <a:lstStyle/>
          <a:p>
            <a:r>
              <a:rPr lang="en-US"/>
              <a:t>Gas Trade FOM</a:t>
            </a:r>
          </a:p>
        </p:txBody>
      </p:sp>
      <p:sp>
        <p:nvSpPr>
          <p:cNvPr id="4" name="Slide Number Placeholder 3">
            <a:extLst>
              <a:ext uri="{FF2B5EF4-FFF2-40B4-BE49-F238E27FC236}">
                <a16:creationId xmlns:a16="http://schemas.microsoft.com/office/drawing/2014/main" id="{429807C9-1AF1-8883-3742-209D2F6BB284}"/>
              </a:ext>
            </a:extLst>
          </p:cNvPr>
          <p:cNvSpPr>
            <a:spLocks noGrp="1"/>
          </p:cNvSpPr>
          <p:nvPr>
            <p:ph type="sldNum" sz="quarter" idx="12"/>
          </p:nvPr>
        </p:nvSpPr>
        <p:spPr/>
        <p:txBody>
          <a:bodyPr/>
          <a:lstStyle/>
          <a:p>
            <a:fld id="{629637A9-119A-49DA-BD12-AAC58B377D80}" type="slidenum">
              <a:rPr lang="en-US" smtClean="0"/>
              <a:pPr/>
              <a:t>38</a:t>
            </a:fld>
            <a:endParaRPr lang="en-US"/>
          </a:p>
        </p:txBody>
      </p:sp>
      <p:graphicFrame>
        <p:nvGraphicFramePr>
          <p:cNvPr id="8" name="Table 12">
            <a:extLst>
              <a:ext uri="{FF2B5EF4-FFF2-40B4-BE49-F238E27FC236}">
                <a16:creationId xmlns:a16="http://schemas.microsoft.com/office/drawing/2014/main" id="{30638CFF-B89F-5770-55F2-E1C9F876DDAB}"/>
              </a:ext>
            </a:extLst>
          </p:cNvPr>
          <p:cNvGraphicFramePr>
            <a:graphicFrameLocks noGrp="1"/>
          </p:cNvGraphicFramePr>
          <p:nvPr>
            <p:extLst>
              <p:ext uri="{D42A27DB-BD31-4B8C-83A1-F6EECF244321}">
                <p14:modId xmlns:p14="http://schemas.microsoft.com/office/powerpoint/2010/main" val="1307565195"/>
              </p:ext>
            </p:extLst>
          </p:nvPr>
        </p:nvGraphicFramePr>
        <p:xfrm>
          <a:off x="735328" y="1198051"/>
          <a:ext cx="10477155" cy="4461897"/>
        </p:xfrm>
        <a:graphic>
          <a:graphicData uri="http://schemas.openxmlformats.org/drawingml/2006/table">
            <a:tbl>
              <a:tblPr firstRow="1" bandRow="1">
                <a:tableStyleId>{073A0DAA-6AF3-43AB-8588-CEC1D06C72B9}</a:tableStyleId>
              </a:tblPr>
              <a:tblGrid>
                <a:gridCol w="1273188">
                  <a:extLst>
                    <a:ext uri="{9D8B030D-6E8A-4147-A177-3AD203B41FA5}">
                      <a16:colId xmlns:a16="http://schemas.microsoft.com/office/drawing/2014/main" val="3627671879"/>
                    </a:ext>
                  </a:extLst>
                </a:gridCol>
                <a:gridCol w="3122889">
                  <a:extLst>
                    <a:ext uri="{9D8B030D-6E8A-4147-A177-3AD203B41FA5}">
                      <a16:colId xmlns:a16="http://schemas.microsoft.com/office/drawing/2014/main" val="2283071165"/>
                    </a:ext>
                  </a:extLst>
                </a:gridCol>
                <a:gridCol w="1986235">
                  <a:extLst>
                    <a:ext uri="{9D8B030D-6E8A-4147-A177-3AD203B41FA5}">
                      <a16:colId xmlns:a16="http://schemas.microsoft.com/office/drawing/2014/main" val="797090618"/>
                    </a:ext>
                  </a:extLst>
                </a:gridCol>
                <a:gridCol w="1986235">
                  <a:extLst>
                    <a:ext uri="{9D8B030D-6E8A-4147-A177-3AD203B41FA5}">
                      <a16:colId xmlns:a16="http://schemas.microsoft.com/office/drawing/2014/main" val="1656934036"/>
                    </a:ext>
                  </a:extLst>
                </a:gridCol>
                <a:gridCol w="2108608">
                  <a:extLst>
                    <a:ext uri="{9D8B030D-6E8A-4147-A177-3AD203B41FA5}">
                      <a16:colId xmlns:a16="http://schemas.microsoft.com/office/drawing/2014/main" val="228476593"/>
                    </a:ext>
                  </a:extLst>
                </a:gridCol>
              </a:tblGrid>
              <a:tr h="811437">
                <a:tc>
                  <a:txBody>
                    <a:bodyPr/>
                    <a:lstStyle/>
                    <a:p>
                      <a:pPr algn="ctr"/>
                      <a:endParaRPr lang="en-US">
                        <a:latin typeface="Times New Roman" panose="02020603050405020304" pitchFamily="18" charset="0"/>
                        <a:cs typeface="Times New Roman" panose="02020603050405020304" pitchFamily="18" charset="0"/>
                      </a:endParaRPr>
                    </a:p>
                    <a:p>
                      <a:pPr algn="ctr"/>
                      <a:endParaRPr lang="en-US">
                        <a:latin typeface="Times New Roman" panose="02020603050405020304" pitchFamily="18" charset="0"/>
                        <a:cs typeface="Times New Roman" panose="02020603050405020304" pitchFamily="18" charset="0"/>
                      </a:endParaRPr>
                    </a:p>
                    <a:p>
                      <a:pPr algn="ctr"/>
                      <a:r>
                        <a:rPr lang="en-US" b="1">
                          <a:latin typeface="Times New Roman"/>
                          <a:cs typeface="Times New Roman"/>
                        </a:rPr>
                        <a:t>FOM #</a:t>
                      </a:r>
                    </a:p>
                    <a:p>
                      <a:pPr algn="ctr"/>
                      <a:endParaRPr lang="en-US">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a:cs typeface="Times New Roman"/>
                        </a:rPr>
                        <a:t>Description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a:cs typeface="Times New Roman"/>
                        </a:rPr>
                        <a:t>Target Value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a:cs typeface="Times New Roman"/>
                        </a:rPr>
                        <a:t>Importance Rank</a:t>
                      </a:r>
                    </a:p>
                  </a:txBody>
                  <a:tcPr anchor="ctr"/>
                </a:tc>
                <a:tc>
                  <a:txBody>
                    <a:bodyPr/>
                    <a:lstStyle/>
                    <a:p>
                      <a:pPr algn="ctr"/>
                      <a:r>
                        <a:rPr lang="en-US">
                          <a:latin typeface="Times New Roman"/>
                          <a:cs typeface="Times New Roman"/>
                        </a:rPr>
                        <a:t>Weight Factor</a:t>
                      </a:r>
                    </a:p>
                  </a:txBody>
                  <a:tcPr anchor="ctr"/>
                </a:tc>
                <a:extLst>
                  <a:ext uri="{0D108BD9-81ED-4DB2-BD59-A6C34878D82A}">
                    <a16:rowId xmlns:a16="http://schemas.microsoft.com/office/drawing/2014/main" val="4140810326"/>
                  </a:ext>
                </a:extLst>
              </a:tr>
              <a:tr h="507945">
                <a:tc>
                  <a:txBody>
                    <a:bodyPr/>
                    <a:lstStyle/>
                    <a:p>
                      <a:pPr algn="ctr"/>
                      <a:r>
                        <a:rPr lang="en-US">
                          <a:solidFill>
                            <a:schemeClr val="bg1"/>
                          </a:solidFill>
                          <a:latin typeface="Times New Roman"/>
                          <a:cs typeface="Times New Roman"/>
                        </a:rPr>
                        <a:t>1</a:t>
                      </a:r>
                    </a:p>
                  </a:txBody>
                  <a:tcPr anchor="ctr">
                    <a:solidFill>
                      <a:schemeClr val="tx1"/>
                    </a:solidFill>
                  </a:tcPr>
                </a:tc>
                <a:tc>
                  <a:txBody>
                    <a:bodyPr/>
                    <a:lstStyle/>
                    <a:p>
                      <a:pPr algn="ctr"/>
                      <a:r>
                        <a:rPr lang="en-US">
                          <a:latin typeface="Times New Roman"/>
                          <a:cs typeface="Times New Roman"/>
                        </a:rPr>
                        <a:t>Total Mass for inflation (kg)</a:t>
                      </a:r>
                    </a:p>
                  </a:txBody>
                  <a:tcPr anchor="ctr"/>
                </a:tc>
                <a:tc>
                  <a:txBody>
                    <a:bodyPr/>
                    <a:lstStyle/>
                    <a:p>
                      <a:pPr algn="ctr"/>
                      <a:r>
                        <a:rPr lang="en-US">
                          <a:latin typeface="Times New Roman"/>
                          <a:cs typeface="Times New Roman"/>
                        </a:rPr>
                        <a:t>100 </a:t>
                      </a:r>
                    </a:p>
                  </a:txBody>
                  <a:tcPr anchor="ctr"/>
                </a:tc>
                <a:tc>
                  <a:txBody>
                    <a:bodyPr/>
                    <a:lstStyle/>
                    <a:p>
                      <a:pPr algn="ctr"/>
                      <a:r>
                        <a:rPr lang="en-US">
                          <a:latin typeface="Times New Roman"/>
                          <a:cs typeface="Times New Roman"/>
                        </a:rPr>
                        <a:t>4</a:t>
                      </a:r>
                    </a:p>
                  </a:txBody>
                  <a:tcPr anchor="ctr"/>
                </a:tc>
                <a:tc>
                  <a:txBody>
                    <a:bodyPr/>
                    <a:lstStyle/>
                    <a:p>
                      <a:pPr algn="ctr"/>
                      <a:r>
                        <a:rPr lang="en-US">
                          <a:latin typeface="Times New Roman"/>
                          <a:cs typeface="Times New Roman"/>
                        </a:rPr>
                        <a:t>1</a:t>
                      </a:r>
                    </a:p>
                  </a:txBody>
                  <a:tcPr anchor="ctr"/>
                </a:tc>
                <a:extLst>
                  <a:ext uri="{0D108BD9-81ED-4DB2-BD59-A6C34878D82A}">
                    <a16:rowId xmlns:a16="http://schemas.microsoft.com/office/drawing/2014/main" val="243083420"/>
                  </a:ext>
                </a:extLst>
              </a:tr>
              <a:tr h="752429">
                <a:tc>
                  <a:txBody>
                    <a:bodyPr/>
                    <a:lstStyle/>
                    <a:p>
                      <a:pPr algn="ctr"/>
                      <a:r>
                        <a:rPr lang="en-US">
                          <a:solidFill>
                            <a:schemeClr val="bg1"/>
                          </a:solidFill>
                          <a:latin typeface="Times New Roman"/>
                          <a:cs typeface="Times New Roman"/>
                        </a:rPr>
                        <a:t>2</a:t>
                      </a:r>
                    </a:p>
                  </a:txBody>
                  <a:tcPr anchor="ctr">
                    <a:solidFill>
                      <a:schemeClr val="tx1"/>
                    </a:solidFill>
                  </a:tcPr>
                </a:tc>
                <a:tc>
                  <a:txBody>
                    <a:bodyPr/>
                    <a:lstStyle/>
                    <a:p>
                      <a:pPr algn="ctr"/>
                      <a:r>
                        <a:rPr lang="en-US">
                          <a:latin typeface="Times New Roman"/>
                          <a:cs typeface="Times New Roman"/>
                        </a:rPr>
                        <a:t>Density (kg/m</a:t>
                      </a:r>
                      <a:r>
                        <a:rPr lang="en-US" baseline="30000">
                          <a:latin typeface="Times New Roman"/>
                          <a:cs typeface="Times New Roman"/>
                        </a:rPr>
                        <a:t>3)</a:t>
                      </a:r>
                      <a:endParaRPr lang="en-US">
                        <a:latin typeface="Times New Roman"/>
                        <a:cs typeface="Times New Roman"/>
                      </a:endParaRPr>
                    </a:p>
                  </a:txBody>
                  <a:tcPr anchor="ctr"/>
                </a:tc>
                <a:tc>
                  <a:txBody>
                    <a:bodyPr/>
                    <a:lstStyle/>
                    <a:p>
                      <a:pPr algn="ctr"/>
                      <a:r>
                        <a:rPr lang="en-US">
                          <a:latin typeface="Times New Roman"/>
                          <a:cs typeface="Times New Roman"/>
                        </a:rPr>
                        <a:t>0.09</a:t>
                      </a:r>
                      <a:endParaRPr lang="en-US" baseline="30000">
                        <a:latin typeface="Times New Roman"/>
                        <a:cs typeface="Times New Roman"/>
                      </a:endParaRPr>
                    </a:p>
                  </a:txBody>
                  <a:tcPr anchor="ctr"/>
                </a:tc>
                <a:tc>
                  <a:txBody>
                    <a:bodyPr/>
                    <a:lstStyle/>
                    <a:p>
                      <a:pPr algn="ctr"/>
                      <a:r>
                        <a:rPr lang="en-US">
                          <a:latin typeface="Times New Roman"/>
                          <a:cs typeface="Times New Roman"/>
                        </a:rPr>
                        <a:t>3</a:t>
                      </a:r>
                    </a:p>
                  </a:txBody>
                  <a:tcPr anchor="ctr"/>
                </a:tc>
                <a:tc>
                  <a:txBody>
                    <a:bodyPr/>
                    <a:lstStyle/>
                    <a:p>
                      <a:pPr algn="ctr"/>
                      <a:r>
                        <a:rPr lang="en-US">
                          <a:latin typeface="Times New Roman"/>
                          <a:cs typeface="Times New Roman"/>
                        </a:rPr>
                        <a:t>2</a:t>
                      </a:r>
                    </a:p>
                  </a:txBody>
                  <a:tcPr anchor="ctr"/>
                </a:tc>
                <a:extLst>
                  <a:ext uri="{0D108BD9-81ED-4DB2-BD59-A6C34878D82A}">
                    <a16:rowId xmlns:a16="http://schemas.microsoft.com/office/drawing/2014/main" val="3585176553"/>
                  </a:ext>
                </a:extLst>
              </a:tr>
              <a:tr h="752429">
                <a:tc>
                  <a:txBody>
                    <a:bodyPr/>
                    <a:lstStyle/>
                    <a:p>
                      <a:pPr algn="ctr"/>
                      <a:r>
                        <a:rPr lang="en-US">
                          <a:solidFill>
                            <a:schemeClr val="bg1"/>
                          </a:solidFill>
                          <a:latin typeface="Times New Roman"/>
                          <a:cs typeface="Times New Roman"/>
                        </a:rPr>
                        <a:t>3</a:t>
                      </a:r>
                    </a:p>
                  </a:txBody>
                  <a:tcPr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a:cs typeface="Times New Roman"/>
                        </a:rPr>
                        <a:t>Storage pressure (MPa)</a:t>
                      </a:r>
                    </a:p>
                  </a:txBody>
                  <a:tcPr anchor="ctr"/>
                </a:tc>
                <a:tc>
                  <a:txBody>
                    <a:bodyPr/>
                    <a:lstStyle/>
                    <a:p>
                      <a:pPr algn="ctr"/>
                      <a:r>
                        <a:rPr lang="en-US">
                          <a:latin typeface="Times New Roman"/>
                          <a:cs typeface="Times New Roman"/>
                        </a:rPr>
                        <a:t>747</a:t>
                      </a:r>
                    </a:p>
                  </a:txBody>
                  <a:tcPr anchor="ctr"/>
                </a:tc>
                <a:tc>
                  <a:txBody>
                    <a:bodyPr/>
                    <a:lstStyle/>
                    <a:p>
                      <a:pPr algn="ctr"/>
                      <a:r>
                        <a:rPr lang="en-US">
                          <a:latin typeface="Times New Roman"/>
                          <a:cs typeface="Times New Roman"/>
                        </a:rPr>
                        <a:t>5</a:t>
                      </a:r>
                    </a:p>
                  </a:txBody>
                  <a:tcPr anchor="ctr"/>
                </a:tc>
                <a:tc>
                  <a:txBody>
                    <a:bodyPr/>
                    <a:lstStyle/>
                    <a:p>
                      <a:pPr algn="ctr"/>
                      <a:r>
                        <a:rPr lang="en-US">
                          <a:latin typeface="Times New Roman"/>
                          <a:cs typeface="Times New Roman"/>
                        </a:rPr>
                        <a:t>1</a:t>
                      </a:r>
                    </a:p>
                  </a:txBody>
                  <a:tcPr anchor="ctr"/>
                </a:tc>
                <a:extLst>
                  <a:ext uri="{0D108BD9-81ED-4DB2-BD59-A6C34878D82A}">
                    <a16:rowId xmlns:a16="http://schemas.microsoft.com/office/drawing/2014/main" val="683809303"/>
                  </a:ext>
                </a:extLst>
              </a:tr>
              <a:tr h="752429">
                <a:tc>
                  <a:txBody>
                    <a:bodyPr/>
                    <a:lstStyle/>
                    <a:p>
                      <a:pPr algn="ctr"/>
                      <a:r>
                        <a:rPr lang="en-US">
                          <a:solidFill>
                            <a:schemeClr val="bg1"/>
                          </a:solidFill>
                          <a:latin typeface="Times New Roman"/>
                          <a:cs typeface="Times New Roman"/>
                        </a:rPr>
                        <a:t>4</a:t>
                      </a:r>
                    </a:p>
                  </a:txBody>
                  <a:tcPr anchor="ctr">
                    <a:solidFill>
                      <a:schemeClr val="tx1"/>
                    </a:solidFill>
                  </a:tcPr>
                </a:tc>
                <a:tc>
                  <a:txBody>
                    <a:bodyPr/>
                    <a:lstStyle/>
                    <a:p>
                      <a:pPr algn="ctr"/>
                      <a:r>
                        <a:rPr lang="en-US">
                          <a:latin typeface="Times New Roman"/>
                          <a:cs typeface="Times New Roman"/>
                        </a:rPr>
                        <a:t>Boiling Point (°C)</a:t>
                      </a:r>
                    </a:p>
                  </a:txBody>
                  <a:tcPr anchor="ctr"/>
                </a:tc>
                <a:tc>
                  <a:txBody>
                    <a:bodyPr/>
                    <a:lstStyle/>
                    <a:p>
                      <a:pPr algn="ctr"/>
                      <a:r>
                        <a:rPr lang="en-US">
                          <a:latin typeface="Times New Roman"/>
                          <a:cs typeface="Times New Roman"/>
                        </a:rPr>
                        <a:t>-270 &lt;</a:t>
                      </a:r>
                    </a:p>
                  </a:txBody>
                  <a:tcPr anchor="ctr"/>
                </a:tc>
                <a:tc>
                  <a:txBody>
                    <a:bodyPr/>
                    <a:lstStyle/>
                    <a:p>
                      <a:pPr algn="ctr"/>
                      <a:r>
                        <a:rPr lang="en-US">
                          <a:latin typeface="Times New Roman"/>
                          <a:cs typeface="Times New Roman"/>
                        </a:rPr>
                        <a:t>1</a:t>
                      </a:r>
                    </a:p>
                  </a:txBody>
                  <a:tcPr anchor="ctr"/>
                </a:tc>
                <a:tc>
                  <a:txBody>
                    <a:bodyPr/>
                    <a:lstStyle/>
                    <a:p>
                      <a:pPr algn="ctr"/>
                      <a:r>
                        <a:rPr lang="en-US">
                          <a:latin typeface="Times New Roman"/>
                          <a:cs typeface="Times New Roman"/>
                        </a:rPr>
                        <a:t>3</a:t>
                      </a:r>
                    </a:p>
                  </a:txBody>
                  <a:tcPr anchor="ctr"/>
                </a:tc>
                <a:extLst>
                  <a:ext uri="{0D108BD9-81ED-4DB2-BD59-A6C34878D82A}">
                    <a16:rowId xmlns:a16="http://schemas.microsoft.com/office/drawing/2014/main" val="457810970"/>
                  </a:ext>
                </a:extLst>
              </a:tr>
              <a:tr h="507945">
                <a:tc>
                  <a:txBody>
                    <a:bodyPr/>
                    <a:lstStyle/>
                    <a:p>
                      <a:pPr algn="ctr"/>
                      <a:r>
                        <a:rPr lang="en-US">
                          <a:solidFill>
                            <a:schemeClr val="bg1"/>
                          </a:solidFill>
                          <a:latin typeface="Times New Roman"/>
                          <a:cs typeface="Times New Roman"/>
                        </a:rPr>
                        <a:t>5</a:t>
                      </a:r>
                    </a:p>
                  </a:txBody>
                  <a:tcPr anchor="ctr">
                    <a:solidFill>
                      <a:schemeClr val="tx1"/>
                    </a:solidFill>
                  </a:tcPr>
                </a:tc>
                <a:tc>
                  <a:txBody>
                    <a:bodyPr/>
                    <a:lstStyle/>
                    <a:p>
                      <a:pPr algn="ctr"/>
                      <a:r>
                        <a:rPr lang="en-US">
                          <a:latin typeface="Times New Roman"/>
                          <a:cs typeface="Times New Roman"/>
                        </a:rPr>
                        <a:t>Cost (</a:t>
                      </a:r>
                      <a:r>
                        <a:rPr lang="en-US" sz="1800" b="0" i="0" u="none" strike="noStrike" baseline="0" noProof="0">
                          <a:solidFill>
                            <a:srgbClr val="000000"/>
                          </a:solidFill>
                          <a:latin typeface="Times New Roman"/>
                          <a:cs typeface="Times New Roman"/>
                        </a:rPr>
                        <a:t>US$/kg)</a:t>
                      </a:r>
                      <a:endParaRPr lang="en-US">
                        <a:latin typeface="Times New Roman"/>
                        <a:cs typeface="Times New Roman"/>
                      </a:endParaRPr>
                    </a:p>
                  </a:txBody>
                  <a:tcPr anchor="ctr"/>
                </a:tc>
                <a:tc>
                  <a:txBody>
                    <a:bodyPr/>
                    <a:lstStyle/>
                    <a:p>
                      <a:pPr lvl="0" algn="ctr">
                        <a:buNone/>
                      </a:pPr>
                      <a:r>
                        <a:rPr lang="en-US" sz="1800" b="0" i="0" u="none" strike="noStrike" baseline="0" noProof="0">
                          <a:solidFill>
                            <a:srgbClr val="000000"/>
                          </a:solidFill>
                          <a:latin typeface="Times New Roman"/>
                          <a:cs typeface="Times New Roman"/>
                        </a:rPr>
                        <a:t>0.08</a:t>
                      </a:r>
                      <a:endParaRPr lang="en-US">
                        <a:latin typeface="Times New Roman"/>
                        <a:cs typeface="Times New Roman"/>
                      </a:endParaRPr>
                    </a:p>
                  </a:txBody>
                  <a:tcPr anchor="ctr"/>
                </a:tc>
                <a:tc>
                  <a:txBody>
                    <a:bodyPr/>
                    <a:lstStyle/>
                    <a:p>
                      <a:pPr algn="ctr"/>
                      <a:r>
                        <a:rPr lang="en-US">
                          <a:latin typeface="Times New Roman"/>
                          <a:cs typeface="Times New Roman"/>
                        </a:rPr>
                        <a:t>2</a:t>
                      </a:r>
                    </a:p>
                  </a:txBody>
                  <a:tcPr anchor="ctr"/>
                </a:tc>
                <a:tc>
                  <a:txBody>
                    <a:bodyPr/>
                    <a:lstStyle/>
                    <a:p>
                      <a:pPr algn="ctr"/>
                      <a:r>
                        <a:rPr lang="en-US">
                          <a:latin typeface="Times New Roman"/>
                          <a:cs typeface="Times New Roman"/>
                        </a:rPr>
                        <a:t>2</a:t>
                      </a:r>
                    </a:p>
                  </a:txBody>
                  <a:tcPr anchor="ctr"/>
                </a:tc>
                <a:extLst>
                  <a:ext uri="{0D108BD9-81ED-4DB2-BD59-A6C34878D82A}">
                    <a16:rowId xmlns:a16="http://schemas.microsoft.com/office/drawing/2014/main" val="1394429350"/>
                  </a:ext>
                </a:extLst>
              </a:tr>
            </a:tbl>
          </a:graphicData>
        </a:graphic>
      </p:graphicFrame>
      <p:sp>
        <p:nvSpPr>
          <p:cNvPr id="3" name="Slide Number Placeholder 3">
            <a:extLst>
              <a:ext uri="{FF2B5EF4-FFF2-40B4-BE49-F238E27FC236}">
                <a16:creationId xmlns:a16="http://schemas.microsoft.com/office/drawing/2014/main" id="{64EC70E6-A6C3-D769-C992-EFFB4C3C543E}"/>
              </a:ext>
            </a:extLst>
          </p:cNvPr>
          <p:cNvSpPr txBox="1">
            <a:spLocks/>
          </p:cNvSpPr>
          <p:nvPr/>
        </p:nvSpPr>
        <p:spPr>
          <a:xfrm>
            <a:off x="5439987" y="6459785"/>
            <a:ext cx="1312025"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b="1"/>
              <a:t>Eric Ruf</a:t>
            </a:r>
          </a:p>
        </p:txBody>
      </p:sp>
    </p:spTree>
    <p:extLst>
      <p:ext uri="{BB962C8B-B14F-4D97-AF65-F5344CB8AC3E}">
        <p14:creationId xmlns:p14="http://schemas.microsoft.com/office/powerpoint/2010/main" val="1601719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DC647-5855-A62F-8E26-326A49D144DD}"/>
              </a:ext>
            </a:extLst>
          </p:cNvPr>
          <p:cNvSpPr>
            <a:spLocks noGrp="1"/>
          </p:cNvSpPr>
          <p:nvPr>
            <p:ph type="title"/>
          </p:nvPr>
        </p:nvSpPr>
        <p:spPr/>
        <p:txBody>
          <a:bodyPr/>
          <a:lstStyle/>
          <a:p>
            <a:r>
              <a:rPr lang="en-US">
                <a:latin typeface="Times New Roman"/>
                <a:cs typeface="Times New Roman"/>
              </a:rPr>
              <a:t>Gas Trade Matrix Architectures </a:t>
            </a:r>
            <a:endParaRPr lang="en-US"/>
          </a:p>
        </p:txBody>
      </p:sp>
      <p:sp>
        <p:nvSpPr>
          <p:cNvPr id="4" name="Slide Number Placeholder 3">
            <a:extLst>
              <a:ext uri="{FF2B5EF4-FFF2-40B4-BE49-F238E27FC236}">
                <a16:creationId xmlns:a16="http://schemas.microsoft.com/office/drawing/2014/main" id="{429807C9-1AF1-8883-3742-209D2F6BB284}"/>
              </a:ext>
            </a:extLst>
          </p:cNvPr>
          <p:cNvSpPr>
            <a:spLocks noGrp="1"/>
          </p:cNvSpPr>
          <p:nvPr>
            <p:ph type="sldNum" sz="quarter" idx="12"/>
          </p:nvPr>
        </p:nvSpPr>
        <p:spPr/>
        <p:txBody>
          <a:bodyPr/>
          <a:lstStyle/>
          <a:p>
            <a:fld id="{629637A9-119A-49DA-BD12-AAC58B377D80}" type="slidenum">
              <a:rPr lang="en-US" smtClean="0"/>
              <a:pPr/>
              <a:t>39</a:t>
            </a:fld>
            <a:endParaRPr lang="en-US"/>
          </a:p>
        </p:txBody>
      </p:sp>
      <p:graphicFrame>
        <p:nvGraphicFramePr>
          <p:cNvPr id="8" name="Table 12">
            <a:extLst>
              <a:ext uri="{FF2B5EF4-FFF2-40B4-BE49-F238E27FC236}">
                <a16:creationId xmlns:a16="http://schemas.microsoft.com/office/drawing/2014/main" id="{30638CFF-B89F-5770-55F2-E1C9F876DDAB}"/>
              </a:ext>
            </a:extLst>
          </p:cNvPr>
          <p:cNvGraphicFramePr>
            <a:graphicFrameLocks noGrp="1"/>
          </p:cNvGraphicFramePr>
          <p:nvPr>
            <p:extLst>
              <p:ext uri="{D42A27DB-BD31-4B8C-83A1-F6EECF244321}">
                <p14:modId xmlns:p14="http://schemas.microsoft.com/office/powerpoint/2010/main" val="941335569"/>
              </p:ext>
            </p:extLst>
          </p:nvPr>
        </p:nvGraphicFramePr>
        <p:xfrm>
          <a:off x="1097281" y="1319904"/>
          <a:ext cx="9403571" cy="4407952"/>
        </p:xfrm>
        <a:graphic>
          <a:graphicData uri="http://schemas.openxmlformats.org/drawingml/2006/table">
            <a:tbl>
              <a:tblPr firstRow="1" bandRow="1">
                <a:tableStyleId>{073A0DAA-6AF3-43AB-8588-CEC1D06C72B9}</a:tableStyleId>
              </a:tblPr>
              <a:tblGrid>
                <a:gridCol w="2389864">
                  <a:extLst>
                    <a:ext uri="{9D8B030D-6E8A-4147-A177-3AD203B41FA5}">
                      <a16:colId xmlns:a16="http://schemas.microsoft.com/office/drawing/2014/main" val="3627671879"/>
                    </a:ext>
                  </a:extLst>
                </a:gridCol>
                <a:gridCol w="816893">
                  <a:extLst>
                    <a:ext uri="{9D8B030D-6E8A-4147-A177-3AD203B41FA5}">
                      <a16:colId xmlns:a16="http://schemas.microsoft.com/office/drawing/2014/main" val="2283071165"/>
                    </a:ext>
                  </a:extLst>
                </a:gridCol>
                <a:gridCol w="1121671">
                  <a:extLst>
                    <a:ext uri="{9D8B030D-6E8A-4147-A177-3AD203B41FA5}">
                      <a16:colId xmlns:a16="http://schemas.microsoft.com/office/drawing/2014/main" val="797090618"/>
                    </a:ext>
                  </a:extLst>
                </a:gridCol>
                <a:gridCol w="1356087">
                  <a:extLst>
                    <a:ext uri="{9D8B030D-6E8A-4147-A177-3AD203B41FA5}">
                      <a16:colId xmlns:a16="http://schemas.microsoft.com/office/drawing/2014/main" val="1656934036"/>
                    </a:ext>
                  </a:extLst>
                </a:gridCol>
                <a:gridCol w="1980127">
                  <a:extLst>
                    <a:ext uri="{9D8B030D-6E8A-4147-A177-3AD203B41FA5}">
                      <a16:colId xmlns:a16="http://schemas.microsoft.com/office/drawing/2014/main" val="228476593"/>
                    </a:ext>
                  </a:extLst>
                </a:gridCol>
                <a:gridCol w="1738929">
                  <a:extLst>
                    <a:ext uri="{9D8B030D-6E8A-4147-A177-3AD203B41FA5}">
                      <a16:colId xmlns:a16="http://schemas.microsoft.com/office/drawing/2014/main" val="2852985776"/>
                    </a:ext>
                  </a:extLst>
                </a:gridCol>
              </a:tblGrid>
              <a:tr h="1391651">
                <a:tc>
                  <a:txBody>
                    <a:bodyPr/>
                    <a:lstStyle/>
                    <a:p>
                      <a:pPr algn="ctr"/>
                      <a:endParaRPr lang="en-US">
                        <a:latin typeface="Times New Roman" panose="02020603050405020304" pitchFamily="18" charset="0"/>
                        <a:cs typeface="Times New Roman" panose="02020603050405020304" pitchFamily="18" charset="0"/>
                      </a:endParaRPr>
                    </a:p>
                    <a:p>
                      <a:pPr algn="ctr"/>
                      <a:endParaRPr lang="en-US">
                        <a:latin typeface="Times New Roman" panose="02020603050405020304" pitchFamily="18" charset="0"/>
                        <a:cs typeface="Times New Roman" panose="02020603050405020304" pitchFamily="18" charset="0"/>
                      </a:endParaRPr>
                    </a:p>
                    <a:p>
                      <a:pPr algn="ctr"/>
                      <a:endParaRPr lang="en-US" b="0">
                        <a:latin typeface="Times New Roman" panose="02020603050405020304" pitchFamily="18" charset="0"/>
                        <a:cs typeface="Times New Roman" panose="02020603050405020304" pitchFamily="18" charset="0"/>
                      </a:endParaRPr>
                    </a:p>
                    <a:p>
                      <a:pPr algn="ctr"/>
                      <a:endParaRPr lang="en-US">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a:cs typeface="Times New Roman"/>
                        </a:rPr>
                        <a:t>FOM</a:t>
                      </a:r>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atin typeface="Times New Roman"/>
                          <a:cs typeface="Times New Roman"/>
                        </a:rPr>
                        <a:t>Weight </a:t>
                      </a:r>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atin typeface="Times New Roman"/>
                          <a:cs typeface="Times New Roman"/>
                        </a:rPr>
                        <a:t>Hydrogen (UHP)</a:t>
                      </a:r>
                    </a:p>
                  </a:txBody>
                  <a:tcPr anchor="ctr"/>
                </a:tc>
                <a:tc>
                  <a:txBody>
                    <a:bodyPr/>
                    <a:lstStyle/>
                    <a:p>
                      <a:pPr algn="ctr"/>
                      <a:r>
                        <a:rPr lang="en-US">
                          <a:latin typeface="Times New Roman"/>
                          <a:cs typeface="Times New Roman"/>
                        </a:rPr>
                        <a:t>Helium (UHP)</a:t>
                      </a:r>
                    </a:p>
                  </a:txBody>
                  <a:tcPr anchor="ctr"/>
                </a:tc>
                <a:tc>
                  <a:txBody>
                    <a:bodyPr/>
                    <a:lstStyle/>
                    <a:p>
                      <a:pPr algn="ctr"/>
                      <a:r>
                        <a:rPr lang="en-US">
                          <a:latin typeface="Times New Roman"/>
                          <a:cs typeface="Times New Roman"/>
                        </a:rPr>
                        <a:t>Nitrogen (UHP)</a:t>
                      </a:r>
                    </a:p>
                  </a:txBody>
                  <a:tcPr anchor="ctr"/>
                </a:tc>
                <a:extLst>
                  <a:ext uri="{0D108BD9-81ED-4DB2-BD59-A6C34878D82A}">
                    <a16:rowId xmlns:a16="http://schemas.microsoft.com/office/drawing/2014/main" val="4140810326"/>
                  </a:ext>
                </a:extLst>
              </a:tr>
              <a:tr h="505867">
                <a:tc>
                  <a:txBody>
                    <a:bodyPr/>
                    <a:lstStyle/>
                    <a:p>
                      <a:pPr algn="ctr"/>
                      <a:r>
                        <a:rPr lang="en-US">
                          <a:solidFill>
                            <a:schemeClr val="bg1"/>
                          </a:solidFill>
                          <a:latin typeface="Times New Roman"/>
                          <a:cs typeface="Times New Roman"/>
                        </a:rPr>
                        <a:t>Mass (kg)</a:t>
                      </a:r>
                    </a:p>
                  </a:txBody>
                  <a:tcPr anchor="ctr">
                    <a:solidFill>
                      <a:schemeClr val="tx1"/>
                    </a:solidFill>
                  </a:tcPr>
                </a:tc>
                <a:tc>
                  <a:txBody>
                    <a:bodyPr/>
                    <a:lstStyle/>
                    <a:p>
                      <a:pPr algn="ctr"/>
                      <a:r>
                        <a:rPr lang="en-US">
                          <a:latin typeface="Times New Roman"/>
                          <a:cs typeface="Times New Roman"/>
                        </a:rPr>
                        <a:t>1</a:t>
                      </a:r>
                    </a:p>
                  </a:txBody>
                  <a:tcPr anchor="ctr"/>
                </a:tc>
                <a:tc>
                  <a:txBody>
                    <a:bodyPr/>
                    <a:lstStyle/>
                    <a:p>
                      <a:pPr algn="ctr"/>
                      <a:r>
                        <a:rPr lang="en-US">
                          <a:latin typeface="Times New Roman"/>
                          <a:cs typeface="Times New Roman"/>
                        </a:rPr>
                        <a:t>1</a:t>
                      </a:r>
                    </a:p>
                  </a:txBody>
                  <a:tcPr anchor="ctr"/>
                </a:tc>
                <a:tc>
                  <a:txBody>
                    <a:bodyPr/>
                    <a:lstStyle/>
                    <a:p>
                      <a:pPr algn="ctr"/>
                      <a:r>
                        <a:rPr lang="en-US">
                          <a:latin typeface="Times New Roman"/>
                          <a:cs typeface="Times New Roman"/>
                        </a:rPr>
                        <a:t>5.88</a:t>
                      </a:r>
                    </a:p>
                  </a:txBody>
                  <a:tcPr anchor="ctr"/>
                </a:tc>
                <a:tc>
                  <a:txBody>
                    <a:bodyPr/>
                    <a:lstStyle/>
                    <a:p>
                      <a:pPr algn="ctr"/>
                      <a:r>
                        <a:rPr lang="en-US">
                          <a:latin typeface="Times New Roman"/>
                          <a:cs typeface="Times New Roman"/>
                        </a:rPr>
                        <a:t>11.68</a:t>
                      </a:r>
                    </a:p>
                  </a:txBody>
                  <a:tcPr anchor="ctr"/>
                </a:tc>
                <a:tc>
                  <a:txBody>
                    <a:bodyPr/>
                    <a:lstStyle/>
                    <a:p>
                      <a:pPr algn="ctr"/>
                      <a:r>
                        <a:rPr lang="en-US">
                          <a:latin typeface="Times New Roman"/>
                          <a:cs typeface="Times New Roman"/>
                        </a:rPr>
                        <a:t>81.85</a:t>
                      </a:r>
                    </a:p>
                  </a:txBody>
                  <a:tcPr anchor="ctr"/>
                </a:tc>
                <a:extLst>
                  <a:ext uri="{0D108BD9-81ED-4DB2-BD59-A6C34878D82A}">
                    <a16:rowId xmlns:a16="http://schemas.microsoft.com/office/drawing/2014/main" val="243083420"/>
                  </a:ext>
                </a:extLst>
              </a:tr>
              <a:tr h="749350">
                <a:tc>
                  <a:txBody>
                    <a:bodyPr/>
                    <a:lstStyle/>
                    <a:p>
                      <a:pPr algn="ctr"/>
                      <a:r>
                        <a:rPr lang="en-US">
                          <a:solidFill>
                            <a:schemeClr val="bg1"/>
                          </a:solidFill>
                          <a:latin typeface="Times New Roman"/>
                          <a:cs typeface="Times New Roman"/>
                        </a:rPr>
                        <a:t>Density (kg/m</a:t>
                      </a:r>
                      <a:r>
                        <a:rPr lang="en-US" baseline="30000">
                          <a:solidFill>
                            <a:schemeClr val="bg1"/>
                          </a:solidFill>
                          <a:latin typeface="Times New Roman"/>
                          <a:cs typeface="Times New Roman"/>
                        </a:rPr>
                        <a:t>3</a:t>
                      </a:r>
                      <a:r>
                        <a:rPr lang="en-US">
                          <a:solidFill>
                            <a:schemeClr val="bg1"/>
                          </a:solidFill>
                          <a:latin typeface="Times New Roman"/>
                          <a:cs typeface="Times New Roman"/>
                        </a:rPr>
                        <a:t>)</a:t>
                      </a:r>
                    </a:p>
                  </a:txBody>
                  <a:tcPr anchor="ctr">
                    <a:solidFill>
                      <a:schemeClr val="tx1"/>
                    </a:solidFill>
                  </a:tcPr>
                </a:tc>
                <a:tc>
                  <a:txBody>
                    <a:bodyPr/>
                    <a:lstStyle/>
                    <a:p>
                      <a:pPr algn="ctr"/>
                      <a:r>
                        <a:rPr lang="en-US">
                          <a:latin typeface="Times New Roman"/>
                          <a:cs typeface="Times New Roman"/>
                        </a:rPr>
                        <a:t>2</a:t>
                      </a:r>
                    </a:p>
                  </a:txBody>
                  <a:tcPr anchor="ctr"/>
                </a:tc>
                <a:tc>
                  <a:txBody>
                    <a:bodyPr/>
                    <a:lstStyle/>
                    <a:p>
                      <a:pPr algn="ctr"/>
                      <a:r>
                        <a:rPr lang="en-US">
                          <a:latin typeface="Times New Roman"/>
                          <a:cs typeface="Times New Roman"/>
                        </a:rPr>
                        <a:t>2</a:t>
                      </a:r>
                    </a:p>
                  </a:txBody>
                  <a:tcPr anchor="ctr"/>
                </a:tc>
                <a:tc>
                  <a:txBody>
                    <a:bodyPr/>
                    <a:lstStyle/>
                    <a:p>
                      <a:pPr algn="ctr"/>
                      <a:r>
                        <a:rPr lang="en-US">
                          <a:latin typeface="Times New Roman"/>
                          <a:cs typeface="Times New Roman"/>
                        </a:rPr>
                        <a:t>0.09</a:t>
                      </a:r>
                    </a:p>
                  </a:txBody>
                  <a:tcPr anchor="ctr"/>
                </a:tc>
                <a:tc>
                  <a:txBody>
                    <a:bodyPr/>
                    <a:lstStyle/>
                    <a:p>
                      <a:pPr algn="ctr"/>
                      <a:r>
                        <a:rPr lang="en-US">
                          <a:latin typeface="Times New Roman"/>
                          <a:cs typeface="Times New Roman"/>
                        </a:rPr>
                        <a:t>0.18</a:t>
                      </a:r>
                    </a:p>
                  </a:txBody>
                  <a:tcPr anchor="ctr"/>
                </a:tc>
                <a:tc>
                  <a:txBody>
                    <a:bodyPr/>
                    <a:lstStyle/>
                    <a:p>
                      <a:pPr algn="ctr"/>
                      <a:r>
                        <a:rPr lang="en-US">
                          <a:latin typeface="Times New Roman"/>
                          <a:cs typeface="Times New Roman"/>
                        </a:rPr>
                        <a:t>1.25</a:t>
                      </a:r>
                    </a:p>
                  </a:txBody>
                  <a:tcPr anchor="ctr"/>
                </a:tc>
                <a:extLst>
                  <a:ext uri="{0D108BD9-81ED-4DB2-BD59-A6C34878D82A}">
                    <a16:rowId xmlns:a16="http://schemas.microsoft.com/office/drawing/2014/main" val="3585176553"/>
                  </a:ext>
                </a:extLst>
              </a:tr>
              <a:tr h="505867">
                <a:tc>
                  <a:txBody>
                    <a:bodyPr/>
                    <a:lstStyle/>
                    <a:p>
                      <a:pPr algn="ctr"/>
                      <a:r>
                        <a:rPr lang="en-US">
                          <a:solidFill>
                            <a:schemeClr val="bg1"/>
                          </a:solidFill>
                          <a:latin typeface="Times New Roman"/>
                          <a:cs typeface="Times New Roman"/>
                        </a:rPr>
                        <a:t>Storage Pressure (MPa)</a:t>
                      </a:r>
                    </a:p>
                  </a:txBody>
                  <a:tcPr anchor="ctr">
                    <a:solidFill>
                      <a:schemeClr val="tx1"/>
                    </a:solidFill>
                  </a:tcPr>
                </a:tc>
                <a:tc>
                  <a:txBody>
                    <a:bodyPr/>
                    <a:lstStyle/>
                    <a:p>
                      <a:pPr algn="ctr"/>
                      <a:r>
                        <a:rPr lang="en-US">
                          <a:latin typeface="Times New Roman"/>
                          <a:cs typeface="Times New Roman"/>
                        </a:rPr>
                        <a:t>3</a:t>
                      </a:r>
                    </a:p>
                  </a:txBody>
                  <a:tcPr anchor="ctr"/>
                </a:tc>
                <a:tc>
                  <a:txBody>
                    <a:bodyPr/>
                    <a:lstStyle/>
                    <a:p>
                      <a:pPr algn="ctr"/>
                      <a:r>
                        <a:rPr lang="en-US">
                          <a:latin typeface="Times New Roman"/>
                          <a:cs typeface="Times New Roman"/>
                        </a:rPr>
                        <a:t>1</a:t>
                      </a:r>
                    </a:p>
                  </a:txBody>
                  <a:tcPr anchor="ctr"/>
                </a:tc>
                <a:tc>
                  <a:txBody>
                    <a:bodyPr/>
                    <a:lstStyle/>
                    <a:p>
                      <a:pPr algn="ctr"/>
                      <a:r>
                        <a:rPr lang="en-US">
                          <a:latin typeface="Times New Roman"/>
                          <a:cs typeface="Times New Roman"/>
                        </a:rPr>
                        <a:t>70</a:t>
                      </a:r>
                    </a:p>
                  </a:txBody>
                  <a:tcPr anchor="ctr"/>
                </a:tc>
                <a:tc>
                  <a:txBody>
                    <a:bodyPr/>
                    <a:lstStyle/>
                    <a:p>
                      <a:pPr algn="ctr"/>
                      <a:r>
                        <a:rPr lang="en-US">
                          <a:latin typeface="Times New Roman"/>
                          <a:cs typeface="Times New Roman"/>
                        </a:rPr>
                        <a:t>33</a:t>
                      </a:r>
                    </a:p>
                  </a:txBody>
                  <a:tcPr anchor="ctr"/>
                </a:tc>
                <a:tc>
                  <a:txBody>
                    <a:bodyPr/>
                    <a:lstStyle/>
                    <a:p>
                      <a:pPr algn="ctr"/>
                      <a:r>
                        <a:rPr lang="en-US">
                          <a:latin typeface="Times New Roman"/>
                          <a:cs typeface="Times New Roman"/>
                        </a:rPr>
                        <a:t>40</a:t>
                      </a:r>
                    </a:p>
                  </a:txBody>
                  <a:tcPr anchor="ctr"/>
                </a:tc>
                <a:extLst>
                  <a:ext uri="{0D108BD9-81ED-4DB2-BD59-A6C34878D82A}">
                    <a16:rowId xmlns:a16="http://schemas.microsoft.com/office/drawing/2014/main" val="1091804701"/>
                  </a:ext>
                </a:extLst>
              </a:tr>
              <a:tr h="749350">
                <a:tc>
                  <a:txBody>
                    <a:bodyPr/>
                    <a:lstStyle/>
                    <a:p>
                      <a:pPr lvl="0" algn="ctr">
                        <a:buNone/>
                      </a:pPr>
                      <a:r>
                        <a:rPr lang="en-US">
                          <a:solidFill>
                            <a:schemeClr val="bg1"/>
                          </a:solidFill>
                          <a:latin typeface="Times New Roman"/>
                          <a:cs typeface="Times New Roman"/>
                        </a:rPr>
                        <a:t>Boiling Point (°C)</a:t>
                      </a:r>
                    </a:p>
                  </a:txBody>
                  <a:tcPr anchor="ctr">
                    <a:solidFill>
                      <a:schemeClr val="tx1"/>
                    </a:solidFill>
                  </a:tcPr>
                </a:tc>
                <a:tc>
                  <a:txBody>
                    <a:bodyPr/>
                    <a:lstStyle/>
                    <a:p>
                      <a:pPr algn="ctr"/>
                      <a:r>
                        <a:rPr lang="en-US">
                          <a:latin typeface="Times New Roman"/>
                          <a:cs typeface="Times New Roman"/>
                        </a:rPr>
                        <a:t>4</a:t>
                      </a:r>
                    </a:p>
                  </a:txBody>
                  <a:tcPr anchor="ctr"/>
                </a:tc>
                <a:tc>
                  <a:txBody>
                    <a:bodyPr/>
                    <a:lstStyle/>
                    <a:p>
                      <a:pPr algn="ctr"/>
                      <a:r>
                        <a:rPr lang="en-US">
                          <a:latin typeface="Times New Roman"/>
                          <a:cs typeface="Times New Roman"/>
                        </a:rPr>
                        <a:t>3</a:t>
                      </a:r>
                    </a:p>
                  </a:txBody>
                  <a:tcPr anchor="ctr"/>
                </a:tc>
                <a:tc>
                  <a:txBody>
                    <a:bodyPr/>
                    <a:lstStyle/>
                    <a:p>
                      <a:pPr lvl="0" algn="ctr">
                        <a:buNone/>
                      </a:pPr>
                      <a:r>
                        <a:rPr lang="en-US" sz="1800" b="0" i="0" u="none" strike="noStrike" baseline="0" noProof="0">
                          <a:solidFill>
                            <a:srgbClr val="000000"/>
                          </a:solidFill>
                          <a:latin typeface="Times New Roman"/>
                          <a:cs typeface="Times New Roman"/>
                        </a:rPr>
                        <a:t>−268.93</a:t>
                      </a:r>
                      <a:endParaRPr lang="en-US">
                        <a:latin typeface="Times New Roman"/>
                        <a:cs typeface="Times New Roman"/>
                      </a:endParaRPr>
                    </a:p>
                  </a:txBody>
                  <a:tcPr anchor="ctr"/>
                </a:tc>
                <a:tc>
                  <a:txBody>
                    <a:bodyPr/>
                    <a:lstStyle/>
                    <a:p>
                      <a:pPr lvl="0" algn="ctr">
                        <a:buNone/>
                      </a:pPr>
                      <a:r>
                        <a:rPr lang="en-US" sz="1800" b="0" i="0" u="none" strike="noStrike" baseline="0" noProof="0">
                          <a:solidFill>
                            <a:srgbClr val="000000"/>
                          </a:solidFill>
                          <a:latin typeface="Times New Roman"/>
                          <a:cs typeface="Times New Roman"/>
                        </a:rPr>
                        <a:t>−252.88 </a:t>
                      </a:r>
                      <a:endParaRPr lang="en-US">
                        <a:latin typeface="Times New Roman"/>
                        <a:cs typeface="Times New Roman"/>
                      </a:endParaRPr>
                    </a:p>
                  </a:txBody>
                  <a:tcPr anchor="ctr"/>
                </a:tc>
                <a:tc>
                  <a:txBody>
                    <a:bodyPr/>
                    <a:lstStyle/>
                    <a:p>
                      <a:pPr lvl="0" algn="ctr">
                        <a:buNone/>
                      </a:pPr>
                      <a:r>
                        <a:rPr lang="en-US" sz="1800" b="0" i="0" u="none" strike="noStrike" baseline="0" noProof="0">
                          <a:solidFill>
                            <a:srgbClr val="000000"/>
                          </a:solidFill>
                          <a:latin typeface="Times New Roman"/>
                          <a:cs typeface="Times New Roman"/>
                        </a:rPr>
                        <a:t>−195.80</a:t>
                      </a:r>
                      <a:endParaRPr lang="en-US">
                        <a:latin typeface="Times New Roman"/>
                        <a:cs typeface="Times New Roman"/>
                      </a:endParaRPr>
                    </a:p>
                  </a:txBody>
                  <a:tcPr anchor="ctr"/>
                </a:tc>
                <a:extLst>
                  <a:ext uri="{0D108BD9-81ED-4DB2-BD59-A6C34878D82A}">
                    <a16:rowId xmlns:a16="http://schemas.microsoft.com/office/drawing/2014/main" val="457810970"/>
                  </a:ext>
                </a:extLst>
              </a:tr>
              <a:tr h="505867">
                <a:tc>
                  <a:txBody>
                    <a:bodyPr/>
                    <a:lstStyle/>
                    <a:p>
                      <a:pPr algn="ctr"/>
                      <a:r>
                        <a:rPr lang="en-US">
                          <a:solidFill>
                            <a:schemeClr val="bg1"/>
                          </a:solidFill>
                          <a:latin typeface="Times New Roman"/>
                          <a:cs typeface="Times New Roman"/>
                        </a:rPr>
                        <a:t>Cost (US$/kg)</a:t>
                      </a:r>
                    </a:p>
                  </a:txBody>
                  <a:tcPr anchor="ctr">
                    <a:solidFill>
                      <a:schemeClr val="tx1"/>
                    </a:solidFill>
                  </a:tcPr>
                </a:tc>
                <a:tc>
                  <a:txBody>
                    <a:bodyPr/>
                    <a:lstStyle/>
                    <a:p>
                      <a:pPr algn="ctr"/>
                      <a:r>
                        <a:rPr lang="en-US">
                          <a:latin typeface="Times New Roman"/>
                          <a:cs typeface="Times New Roman"/>
                        </a:rPr>
                        <a:t>5</a:t>
                      </a:r>
                    </a:p>
                  </a:txBody>
                  <a:tcPr anchor="ctr"/>
                </a:tc>
                <a:tc>
                  <a:txBody>
                    <a:bodyPr/>
                    <a:lstStyle/>
                    <a:p>
                      <a:pPr algn="ctr"/>
                      <a:r>
                        <a:rPr lang="en-US">
                          <a:latin typeface="Times New Roman"/>
                          <a:cs typeface="Times New Roman"/>
                        </a:rPr>
                        <a:t>2</a:t>
                      </a:r>
                    </a:p>
                  </a:txBody>
                  <a:tcPr anchor="ctr"/>
                </a:tc>
                <a:tc>
                  <a:txBody>
                    <a:bodyPr/>
                    <a:lstStyle/>
                    <a:p>
                      <a:pPr algn="ctr"/>
                      <a:r>
                        <a:rPr lang="en-US">
                          <a:latin typeface="Times New Roman"/>
                          <a:cs typeface="Times New Roman"/>
                        </a:rPr>
                        <a:t>3</a:t>
                      </a:r>
                    </a:p>
                  </a:txBody>
                  <a:tcPr anchor="ctr"/>
                </a:tc>
                <a:tc>
                  <a:txBody>
                    <a:bodyPr/>
                    <a:lstStyle/>
                    <a:p>
                      <a:pPr algn="ctr"/>
                      <a:r>
                        <a:rPr lang="en-US">
                          <a:latin typeface="Times New Roman"/>
                          <a:cs typeface="Times New Roman"/>
                        </a:rPr>
                        <a:t>24</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a:cs typeface="Times New Roman"/>
                        </a:rPr>
                        <a:t>0.14</a:t>
                      </a:r>
                    </a:p>
                  </a:txBody>
                  <a:tcPr anchor="ctr"/>
                </a:tc>
                <a:extLst>
                  <a:ext uri="{0D108BD9-81ED-4DB2-BD59-A6C34878D82A}">
                    <a16:rowId xmlns:a16="http://schemas.microsoft.com/office/drawing/2014/main" val="1394429350"/>
                  </a:ext>
                </a:extLst>
              </a:tr>
            </a:tbl>
          </a:graphicData>
        </a:graphic>
      </p:graphicFrame>
      <p:sp>
        <p:nvSpPr>
          <p:cNvPr id="9" name="TextBox 8">
            <a:extLst>
              <a:ext uri="{FF2B5EF4-FFF2-40B4-BE49-F238E27FC236}">
                <a16:creationId xmlns:a16="http://schemas.microsoft.com/office/drawing/2014/main" id="{8A20ED02-A754-879B-6FD2-01A017D27515}"/>
              </a:ext>
            </a:extLst>
          </p:cNvPr>
          <p:cNvSpPr txBox="1"/>
          <p:nvPr/>
        </p:nvSpPr>
        <p:spPr>
          <a:xfrm>
            <a:off x="48950" y="5954397"/>
            <a:ext cx="6313084" cy="400110"/>
          </a:xfrm>
          <a:prstGeom prst="rect">
            <a:avLst/>
          </a:prstGeom>
          <a:noFill/>
        </p:spPr>
        <p:txBody>
          <a:bodyPr wrap="square" lIns="91440" tIns="45720" rIns="91440" bIns="45720" rtlCol="0" anchor="t">
            <a:spAutoFit/>
          </a:bodyPr>
          <a:lstStyle/>
          <a:p>
            <a:pPr marL="342900" marR="0" lvl="0" indent="-342900" defTabSz="914400" rtl="0" eaLnBrk="1" fontAlgn="auto" latinLnBrk="0" hangingPunct="1">
              <a:lnSpc>
                <a:spcPct val="100000"/>
              </a:lnSpc>
              <a:spcBef>
                <a:spcPts val="0"/>
              </a:spcBef>
              <a:spcAft>
                <a:spcPts val="0"/>
              </a:spcAft>
              <a:buClrTx/>
              <a:buSzTx/>
              <a:buFont typeface="Arial"/>
              <a:buChar char="•"/>
              <a:tabLst/>
              <a:defRPr/>
            </a:pPr>
            <a:r>
              <a:rPr lang="en-US" sz="2000" b="1">
                <a:solidFill>
                  <a:prstClr val="black"/>
                </a:solidFill>
                <a:latin typeface="Times New Roman"/>
                <a:cs typeface="Times New Roman"/>
              </a:rPr>
              <a:t>UHP stands for Ultra high purity of about 99.99%</a:t>
            </a:r>
            <a:endParaRPr lang="en-US" sz="2000" b="1">
              <a:solidFill>
                <a:prstClr val="black"/>
              </a:solidFill>
              <a:latin typeface="Times New Roman" panose="02020603050405020304" pitchFamily="18" charset="0"/>
              <a:cs typeface="Times New Roman" panose="02020603050405020304" pitchFamily="18" charset="0"/>
            </a:endParaRPr>
          </a:p>
        </p:txBody>
      </p:sp>
      <p:sp>
        <p:nvSpPr>
          <p:cNvPr id="3" name="Slide Number Placeholder 3">
            <a:extLst>
              <a:ext uri="{FF2B5EF4-FFF2-40B4-BE49-F238E27FC236}">
                <a16:creationId xmlns:a16="http://schemas.microsoft.com/office/drawing/2014/main" id="{331CC990-F809-A4F8-D444-3F6F32ACDDEE}"/>
              </a:ext>
            </a:extLst>
          </p:cNvPr>
          <p:cNvSpPr txBox="1">
            <a:spLocks/>
          </p:cNvSpPr>
          <p:nvPr/>
        </p:nvSpPr>
        <p:spPr>
          <a:xfrm>
            <a:off x="5439987" y="6459785"/>
            <a:ext cx="1312025"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b="1"/>
              <a:t>Eric Ruf</a:t>
            </a:r>
          </a:p>
        </p:txBody>
      </p:sp>
    </p:spTree>
    <p:extLst>
      <p:ext uri="{BB962C8B-B14F-4D97-AF65-F5344CB8AC3E}">
        <p14:creationId xmlns:p14="http://schemas.microsoft.com/office/powerpoint/2010/main" val="3524611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065" name="Rectangle 1064">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67" name="Rectangle 1066">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69" name="Straight Connector 1068">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most spectacular images of Venus ever captured | Mashable">
            <a:extLst>
              <a:ext uri="{FF2B5EF4-FFF2-40B4-BE49-F238E27FC236}">
                <a16:creationId xmlns:a16="http://schemas.microsoft.com/office/drawing/2014/main" id="{4DC1B0F8-CBBB-583A-506F-2D271E70711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DB2A68-E626-9FA3-740F-09C8DB28B71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a:solidFill>
                  <a:srgbClr val="FFFFFF"/>
                </a:solidFill>
              </a:rPr>
              <a:t>Design Overview</a:t>
            </a:r>
          </a:p>
        </p:txBody>
      </p:sp>
      <p:cxnSp>
        <p:nvCxnSpPr>
          <p:cNvPr id="1071" name="Straight Connector 1070">
            <a:extLst>
              <a:ext uri="{FF2B5EF4-FFF2-40B4-BE49-F238E27FC236}">
                <a16:creationId xmlns:a16="http://schemas.microsoft.com/office/drawing/2014/main" id="{ED26D631-71B1-41FC-8183-9A37F884E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073" name="Rectangle 1072">
            <a:extLst>
              <a:ext uri="{FF2B5EF4-FFF2-40B4-BE49-F238E27FC236}">
                <a16:creationId xmlns:a16="http://schemas.microsoft.com/office/drawing/2014/main" id="{B0DD4D4C-0A16-4FBA-9931-1F0FCE92E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75" name="Rectangle 1074">
            <a:extLst>
              <a:ext uri="{FF2B5EF4-FFF2-40B4-BE49-F238E27FC236}">
                <a16:creationId xmlns:a16="http://schemas.microsoft.com/office/drawing/2014/main" id="{10E8F221-2C17-451E-A781-791A48BDA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454F0AF8-AD2A-D48A-A4AF-AFCE98BCC09B}"/>
              </a:ext>
            </a:extLst>
          </p:cNvPr>
          <p:cNvSpPr>
            <a:spLocks noGrp="1"/>
          </p:cNvSpPr>
          <p:nvPr>
            <p:ph type="sldNum" sz="quarter" idx="12"/>
          </p:nvPr>
        </p:nvSpPr>
        <p:spPr>
          <a:xfrm>
            <a:off x="9900458" y="6459785"/>
            <a:ext cx="1312025" cy="365125"/>
          </a:xfrm>
        </p:spPr>
        <p:txBody>
          <a:bodyPr vert="horz" lIns="91440" tIns="45720" rIns="91440" bIns="45720" rtlCol="0" anchor="ctr">
            <a:noAutofit/>
          </a:bodyPr>
          <a:lstStyle/>
          <a:p>
            <a:pPr>
              <a:spcAft>
                <a:spcPts val="600"/>
              </a:spcAft>
            </a:pPr>
            <a:fld id="{4FAB73BC-B049-4115-A692-8D63A059BFB8}" type="slidenum">
              <a:rPr lang="en-US" b="1"/>
              <a:pPr>
                <a:spcAft>
                  <a:spcPts val="600"/>
                </a:spcAft>
              </a:pPr>
              <a:t>4</a:t>
            </a:fld>
            <a:endParaRPr lang="en-US" b="1"/>
          </a:p>
        </p:txBody>
      </p:sp>
      <p:pic>
        <p:nvPicPr>
          <p:cNvPr id="3" name="Picture 2">
            <a:extLst>
              <a:ext uri="{FF2B5EF4-FFF2-40B4-BE49-F238E27FC236}">
                <a16:creationId xmlns:a16="http://schemas.microsoft.com/office/drawing/2014/main" id="{3DD8B69C-DF7B-7B09-4943-20DEA6E12BC7}"/>
              </a:ext>
            </a:extLst>
          </p:cNvPr>
          <p:cNvPicPr>
            <a:picLocks noChangeAspect="1"/>
          </p:cNvPicPr>
          <p:nvPr/>
        </p:nvPicPr>
        <p:blipFill rotWithShape="1">
          <a:blip r:embed="rId3">
            <a:extLst>
              <a:ext uri="{28A0092B-C50C-407E-A947-70E740481C1C}">
                <a14:useLocalDpi xmlns:a14="http://schemas.microsoft.com/office/drawing/2010/main" val="0"/>
              </a:ext>
            </a:extLst>
          </a:blip>
          <a:srcRect l="17058" t="8792" r="18538" b="18136"/>
          <a:stretch/>
        </p:blipFill>
        <p:spPr>
          <a:xfrm>
            <a:off x="11094720" y="33090"/>
            <a:ext cx="1030605" cy="1169287"/>
          </a:xfrm>
          <a:prstGeom prst="rect">
            <a:avLst/>
          </a:prstGeom>
        </p:spPr>
      </p:pic>
      <p:sp>
        <p:nvSpPr>
          <p:cNvPr id="5" name="Slide Number Placeholder 3">
            <a:extLst>
              <a:ext uri="{FF2B5EF4-FFF2-40B4-BE49-F238E27FC236}">
                <a16:creationId xmlns:a16="http://schemas.microsoft.com/office/drawing/2014/main" id="{34620BFB-BEB9-188B-C96B-3FA09E0FC86D}"/>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Michael Quach</a:t>
            </a:r>
          </a:p>
        </p:txBody>
      </p:sp>
    </p:spTree>
    <p:extLst>
      <p:ext uri="{BB962C8B-B14F-4D97-AF65-F5344CB8AC3E}">
        <p14:creationId xmlns:p14="http://schemas.microsoft.com/office/powerpoint/2010/main" val="401559931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13187-490E-8588-208B-DA9DE3EEA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959899-852B-A3A6-A832-BBA05B4838DA}"/>
              </a:ext>
            </a:extLst>
          </p:cNvPr>
          <p:cNvSpPr>
            <a:spLocks noGrp="1"/>
          </p:cNvSpPr>
          <p:nvPr>
            <p:ph type="title"/>
          </p:nvPr>
        </p:nvSpPr>
        <p:spPr/>
        <p:txBody>
          <a:bodyPr/>
          <a:lstStyle/>
          <a:p>
            <a:r>
              <a:rPr lang="en-US"/>
              <a:t>Gas Trade Matrix (1/2) </a:t>
            </a:r>
          </a:p>
        </p:txBody>
      </p:sp>
      <p:sp>
        <p:nvSpPr>
          <p:cNvPr id="4" name="Slide Number Placeholder 3">
            <a:extLst>
              <a:ext uri="{FF2B5EF4-FFF2-40B4-BE49-F238E27FC236}">
                <a16:creationId xmlns:a16="http://schemas.microsoft.com/office/drawing/2014/main" id="{31C5F19F-A3C2-C8CC-2B5B-D88FB0B69CAA}"/>
              </a:ext>
            </a:extLst>
          </p:cNvPr>
          <p:cNvSpPr>
            <a:spLocks noGrp="1"/>
          </p:cNvSpPr>
          <p:nvPr>
            <p:ph type="sldNum" sz="quarter" idx="12"/>
          </p:nvPr>
        </p:nvSpPr>
        <p:spPr/>
        <p:txBody>
          <a:bodyPr/>
          <a:lstStyle/>
          <a:p>
            <a:fld id="{629637A9-119A-49DA-BD12-AAC58B377D80}" type="slidenum">
              <a:rPr lang="en-US" smtClean="0"/>
              <a:pPr/>
              <a:t>40</a:t>
            </a:fld>
            <a:endParaRPr lang="en-US"/>
          </a:p>
        </p:txBody>
      </p:sp>
      <p:graphicFrame>
        <p:nvGraphicFramePr>
          <p:cNvPr id="7" name="Table 6">
            <a:extLst>
              <a:ext uri="{FF2B5EF4-FFF2-40B4-BE49-F238E27FC236}">
                <a16:creationId xmlns:a16="http://schemas.microsoft.com/office/drawing/2014/main" id="{24E761E4-C234-FFDF-51AC-CA689473EDCE}"/>
              </a:ext>
            </a:extLst>
          </p:cNvPr>
          <p:cNvGraphicFramePr>
            <a:graphicFrameLocks noGrp="1"/>
          </p:cNvGraphicFramePr>
          <p:nvPr>
            <p:extLst>
              <p:ext uri="{D42A27DB-BD31-4B8C-83A1-F6EECF244321}">
                <p14:modId xmlns:p14="http://schemas.microsoft.com/office/powerpoint/2010/main" val="786099629"/>
              </p:ext>
            </p:extLst>
          </p:nvPr>
        </p:nvGraphicFramePr>
        <p:xfrm>
          <a:off x="1066801" y="1495144"/>
          <a:ext cx="10058398" cy="4563499"/>
        </p:xfrm>
        <a:graphic>
          <a:graphicData uri="http://schemas.openxmlformats.org/drawingml/2006/table">
            <a:tbl>
              <a:tblPr/>
              <a:tblGrid>
                <a:gridCol w="1179238">
                  <a:extLst>
                    <a:ext uri="{9D8B030D-6E8A-4147-A177-3AD203B41FA5}">
                      <a16:colId xmlns:a16="http://schemas.microsoft.com/office/drawing/2014/main" val="3772524527"/>
                    </a:ext>
                  </a:extLst>
                </a:gridCol>
                <a:gridCol w="657716">
                  <a:extLst>
                    <a:ext uri="{9D8B030D-6E8A-4147-A177-3AD203B41FA5}">
                      <a16:colId xmlns:a16="http://schemas.microsoft.com/office/drawing/2014/main" val="2099961583"/>
                    </a:ext>
                  </a:extLst>
                </a:gridCol>
                <a:gridCol w="747404">
                  <a:extLst>
                    <a:ext uri="{9D8B030D-6E8A-4147-A177-3AD203B41FA5}">
                      <a16:colId xmlns:a16="http://schemas.microsoft.com/office/drawing/2014/main" val="2631342662"/>
                    </a:ext>
                  </a:extLst>
                </a:gridCol>
                <a:gridCol w="747404">
                  <a:extLst>
                    <a:ext uri="{9D8B030D-6E8A-4147-A177-3AD203B41FA5}">
                      <a16:colId xmlns:a16="http://schemas.microsoft.com/office/drawing/2014/main" val="3932484765"/>
                    </a:ext>
                  </a:extLst>
                </a:gridCol>
                <a:gridCol w="747404">
                  <a:extLst>
                    <a:ext uri="{9D8B030D-6E8A-4147-A177-3AD203B41FA5}">
                      <a16:colId xmlns:a16="http://schemas.microsoft.com/office/drawing/2014/main" val="2152548310"/>
                    </a:ext>
                  </a:extLst>
                </a:gridCol>
                <a:gridCol w="747404">
                  <a:extLst>
                    <a:ext uri="{9D8B030D-6E8A-4147-A177-3AD203B41FA5}">
                      <a16:colId xmlns:a16="http://schemas.microsoft.com/office/drawing/2014/main" val="3824666244"/>
                    </a:ext>
                  </a:extLst>
                </a:gridCol>
                <a:gridCol w="747404">
                  <a:extLst>
                    <a:ext uri="{9D8B030D-6E8A-4147-A177-3AD203B41FA5}">
                      <a16:colId xmlns:a16="http://schemas.microsoft.com/office/drawing/2014/main" val="2106937371"/>
                    </a:ext>
                  </a:extLst>
                </a:gridCol>
                <a:gridCol w="747404">
                  <a:extLst>
                    <a:ext uri="{9D8B030D-6E8A-4147-A177-3AD203B41FA5}">
                      <a16:colId xmlns:a16="http://schemas.microsoft.com/office/drawing/2014/main" val="720439900"/>
                    </a:ext>
                  </a:extLst>
                </a:gridCol>
                <a:gridCol w="747404">
                  <a:extLst>
                    <a:ext uri="{9D8B030D-6E8A-4147-A177-3AD203B41FA5}">
                      <a16:colId xmlns:a16="http://schemas.microsoft.com/office/drawing/2014/main" val="1350507562"/>
                    </a:ext>
                  </a:extLst>
                </a:gridCol>
                <a:gridCol w="747404">
                  <a:extLst>
                    <a:ext uri="{9D8B030D-6E8A-4147-A177-3AD203B41FA5}">
                      <a16:colId xmlns:a16="http://schemas.microsoft.com/office/drawing/2014/main" val="3633622622"/>
                    </a:ext>
                  </a:extLst>
                </a:gridCol>
                <a:gridCol w="747404">
                  <a:extLst>
                    <a:ext uri="{9D8B030D-6E8A-4147-A177-3AD203B41FA5}">
                      <a16:colId xmlns:a16="http://schemas.microsoft.com/office/drawing/2014/main" val="700470513"/>
                    </a:ext>
                  </a:extLst>
                </a:gridCol>
                <a:gridCol w="747404">
                  <a:extLst>
                    <a:ext uri="{9D8B030D-6E8A-4147-A177-3AD203B41FA5}">
                      <a16:colId xmlns:a16="http://schemas.microsoft.com/office/drawing/2014/main" val="3970932413"/>
                    </a:ext>
                  </a:extLst>
                </a:gridCol>
                <a:gridCol w="747404">
                  <a:extLst>
                    <a:ext uri="{9D8B030D-6E8A-4147-A177-3AD203B41FA5}">
                      <a16:colId xmlns:a16="http://schemas.microsoft.com/office/drawing/2014/main" val="2147964081"/>
                    </a:ext>
                  </a:extLst>
                </a:gridCol>
              </a:tblGrid>
              <a:tr h="746754">
                <a:tc>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FOMs</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grid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Boiling Point  (°C)</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Cost (US$/kg)</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Density (kg/m</a:t>
                      </a:r>
                      <a:r>
                        <a:rPr lang="en-US" sz="1600" b="0" i="0" u="none" strike="noStrike" baseline="30000">
                          <a:solidFill>
                            <a:srgbClr val="FFFFFF"/>
                          </a:solidFill>
                          <a:effectLst/>
                          <a:latin typeface="Times New Roman" panose="02020603050405020304" pitchFamily="18" charset="0"/>
                          <a:cs typeface="Times New Roman" panose="02020603050405020304" pitchFamily="18" charset="0"/>
                        </a:rPr>
                        <a:t>3</a:t>
                      </a:r>
                      <a:r>
                        <a:rPr lang="en-US" sz="1600" b="0" i="0" u="none" strike="noStrike">
                          <a:solidFill>
                            <a:srgbClr val="FFFFFF"/>
                          </a:solidFill>
                          <a:effectLst/>
                          <a:latin typeface="Times New Roman" panose="02020603050405020304" pitchFamily="18" charset="0"/>
                          <a:cs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81297118"/>
                  </a:ext>
                </a:extLst>
              </a:tr>
              <a:tr h="450423">
                <a:tc rowSpan="3">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Alternate Architectures</a:t>
                      </a:r>
                    </a:p>
                  </a:txBody>
                  <a:tcPr marL="7620" marR="7620" marT="762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gridSpan="2">
                  <a:txBody>
                    <a:bodyPr/>
                    <a:lstStyle/>
                    <a:p>
                      <a:pPr algn="r"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V &gt; </a:t>
                      </a:r>
                    </a:p>
                  </a:txBody>
                  <a:tcPr marL="7620" marR="7620" marT="762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l"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-270</a:t>
                      </a:r>
                    </a:p>
                  </a:txBody>
                  <a:tcPr marL="7620" marR="7620" marT="762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r"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V ≤ </a:t>
                      </a:r>
                    </a:p>
                  </a:txBody>
                  <a:tcPr marL="7620" marR="7620" marT="762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l"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5</a:t>
                      </a:r>
                    </a:p>
                  </a:txBody>
                  <a:tcPr marL="7620" marR="7620" marT="762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r"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V ≤  </a:t>
                      </a:r>
                    </a:p>
                  </a:txBody>
                  <a:tcPr marL="7620" marR="7620" marT="762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l"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0.15</a:t>
                      </a:r>
                    </a:p>
                  </a:txBody>
                  <a:tcPr marL="7620" marR="7620" marT="7620" anchor="ctr">
                    <a:lnL>
                      <a:noFill/>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extLst>
                  <a:ext uri="{0D108BD9-81ED-4DB2-BD59-A6C34878D82A}">
                    <a16:rowId xmlns:a16="http://schemas.microsoft.com/office/drawing/2014/main" val="1060666051"/>
                  </a:ext>
                </a:extLst>
              </a:tr>
              <a:tr h="474130">
                <a:tc vMerge="1">
                  <a:txBody>
                    <a:bodyPr/>
                    <a:lstStyle/>
                    <a:p>
                      <a:endParaRPr lang="en-US"/>
                    </a:p>
                  </a:txBody>
                  <a:tcPr/>
                </a:tc>
                <a:tc gridSpan="2">
                  <a:txBody>
                    <a:bodyPr/>
                    <a:lstStyle/>
                    <a:p>
                      <a:pPr algn="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WF =</a:t>
                      </a:r>
                    </a:p>
                  </a:txBody>
                  <a:tcPr marL="7620" marR="7620" marT="762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WF =</a:t>
                      </a:r>
                    </a:p>
                  </a:txBody>
                  <a:tcPr marL="7620" marR="7620" marT="762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WF =</a:t>
                      </a:r>
                    </a:p>
                  </a:txBody>
                  <a:tcPr marL="7620" marR="7620" marT="762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597656984"/>
                  </a:ext>
                </a:extLst>
              </a:tr>
              <a:tr h="462277">
                <a:tc vMerge="1">
                  <a:txBody>
                    <a:bodyPr/>
                    <a:lstStyle/>
                    <a:p>
                      <a:endParaRPr lang="en-US"/>
                    </a:p>
                  </a:txBody>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V</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 %</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V</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V</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4147494899"/>
                  </a:ext>
                </a:extLst>
              </a:tr>
              <a:tr h="758608">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Hydrogen</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-268.93</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-0.40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40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18</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0.09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40.08</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18</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4175504078"/>
                  </a:ext>
                </a:extLst>
              </a:tr>
              <a:tr h="794167">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Helium</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-252.87</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-6.34</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15</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24</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-380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0.18</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986267029"/>
                  </a:ext>
                </a:extLst>
              </a:tr>
              <a:tr h="877140">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Nitrogen</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-195.79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-27.49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27</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0.14</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97.2</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18</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1.25</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-733.73</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614225210"/>
                  </a:ext>
                </a:extLst>
              </a:tr>
            </a:tbl>
          </a:graphicData>
        </a:graphic>
      </p:graphicFrame>
      <p:sp>
        <p:nvSpPr>
          <p:cNvPr id="3" name="Slide Number Placeholder 3">
            <a:extLst>
              <a:ext uri="{FF2B5EF4-FFF2-40B4-BE49-F238E27FC236}">
                <a16:creationId xmlns:a16="http://schemas.microsoft.com/office/drawing/2014/main" id="{9520ECEF-A439-E158-4B38-A41AEE17F0F7}"/>
              </a:ext>
            </a:extLst>
          </p:cNvPr>
          <p:cNvSpPr txBox="1">
            <a:spLocks/>
          </p:cNvSpPr>
          <p:nvPr/>
        </p:nvSpPr>
        <p:spPr>
          <a:xfrm>
            <a:off x="5439987" y="6459784"/>
            <a:ext cx="1312025"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b="1"/>
              <a:t>Eric Ruf</a:t>
            </a:r>
          </a:p>
        </p:txBody>
      </p:sp>
    </p:spTree>
    <p:extLst>
      <p:ext uri="{BB962C8B-B14F-4D97-AF65-F5344CB8AC3E}">
        <p14:creationId xmlns:p14="http://schemas.microsoft.com/office/powerpoint/2010/main" val="3642587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D856-B59D-478F-9D17-79C72532B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25B946-8877-FDB1-947F-D79CA3CA8FB9}"/>
              </a:ext>
            </a:extLst>
          </p:cNvPr>
          <p:cNvSpPr>
            <a:spLocks noGrp="1"/>
          </p:cNvSpPr>
          <p:nvPr>
            <p:ph type="title"/>
          </p:nvPr>
        </p:nvSpPr>
        <p:spPr/>
        <p:txBody>
          <a:bodyPr/>
          <a:lstStyle/>
          <a:p>
            <a:r>
              <a:rPr lang="en-US"/>
              <a:t>Gas Trade Matrix (2/2) </a:t>
            </a:r>
          </a:p>
        </p:txBody>
      </p:sp>
      <p:sp>
        <p:nvSpPr>
          <p:cNvPr id="4" name="Slide Number Placeholder 3">
            <a:extLst>
              <a:ext uri="{FF2B5EF4-FFF2-40B4-BE49-F238E27FC236}">
                <a16:creationId xmlns:a16="http://schemas.microsoft.com/office/drawing/2014/main" id="{4F972BF2-D481-7ACF-23D0-65A7BDA41AAE}"/>
              </a:ext>
            </a:extLst>
          </p:cNvPr>
          <p:cNvSpPr>
            <a:spLocks noGrp="1"/>
          </p:cNvSpPr>
          <p:nvPr>
            <p:ph type="sldNum" sz="quarter" idx="12"/>
          </p:nvPr>
        </p:nvSpPr>
        <p:spPr/>
        <p:txBody>
          <a:bodyPr/>
          <a:lstStyle/>
          <a:p>
            <a:fld id="{629637A9-119A-49DA-BD12-AAC58B377D80}" type="slidenum">
              <a:rPr lang="en-US" smtClean="0"/>
              <a:pPr/>
              <a:t>41</a:t>
            </a:fld>
            <a:endParaRPr lang="en-US"/>
          </a:p>
        </p:txBody>
      </p:sp>
      <p:graphicFrame>
        <p:nvGraphicFramePr>
          <p:cNvPr id="6" name="Table 5">
            <a:extLst>
              <a:ext uri="{FF2B5EF4-FFF2-40B4-BE49-F238E27FC236}">
                <a16:creationId xmlns:a16="http://schemas.microsoft.com/office/drawing/2014/main" id="{A10ECE3E-4651-FAC5-B473-9B552DE2D6A6}"/>
              </a:ext>
            </a:extLst>
          </p:cNvPr>
          <p:cNvGraphicFramePr>
            <a:graphicFrameLocks noGrp="1"/>
          </p:cNvGraphicFramePr>
          <p:nvPr>
            <p:extLst>
              <p:ext uri="{D42A27DB-BD31-4B8C-83A1-F6EECF244321}">
                <p14:modId xmlns:p14="http://schemas.microsoft.com/office/powerpoint/2010/main" val="4108302730"/>
              </p:ext>
            </p:extLst>
          </p:nvPr>
        </p:nvGraphicFramePr>
        <p:xfrm>
          <a:off x="1038399" y="1600360"/>
          <a:ext cx="10115199" cy="4353068"/>
        </p:xfrm>
        <a:graphic>
          <a:graphicData uri="http://schemas.openxmlformats.org/drawingml/2006/table">
            <a:tbl>
              <a:tblPr/>
              <a:tblGrid>
                <a:gridCol w="1164027">
                  <a:extLst>
                    <a:ext uri="{9D8B030D-6E8A-4147-A177-3AD203B41FA5}">
                      <a16:colId xmlns:a16="http://schemas.microsoft.com/office/drawing/2014/main" val="4257952918"/>
                    </a:ext>
                  </a:extLst>
                </a:gridCol>
                <a:gridCol w="757084">
                  <a:extLst>
                    <a:ext uri="{9D8B030D-6E8A-4147-A177-3AD203B41FA5}">
                      <a16:colId xmlns:a16="http://schemas.microsoft.com/office/drawing/2014/main" val="2818267826"/>
                    </a:ext>
                  </a:extLst>
                </a:gridCol>
                <a:gridCol w="884903">
                  <a:extLst>
                    <a:ext uri="{9D8B030D-6E8A-4147-A177-3AD203B41FA5}">
                      <a16:colId xmlns:a16="http://schemas.microsoft.com/office/drawing/2014/main" val="2878445604"/>
                    </a:ext>
                  </a:extLst>
                </a:gridCol>
                <a:gridCol w="736274">
                  <a:extLst>
                    <a:ext uri="{9D8B030D-6E8A-4147-A177-3AD203B41FA5}">
                      <a16:colId xmlns:a16="http://schemas.microsoft.com/office/drawing/2014/main" val="153046046"/>
                    </a:ext>
                  </a:extLst>
                </a:gridCol>
                <a:gridCol w="885572">
                  <a:extLst>
                    <a:ext uri="{9D8B030D-6E8A-4147-A177-3AD203B41FA5}">
                      <a16:colId xmlns:a16="http://schemas.microsoft.com/office/drawing/2014/main" val="1567980417"/>
                    </a:ext>
                  </a:extLst>
                </a:gridCol>
                <a:gridCol w="885572">
                  <a:extLst>
                    <a:ext uri="{9D8B030D-6E8A-4147-A177-3AD203B41FA5}">
                      <a16:colId xmlns:a16="http://schemas.microsoft.com/office/drawing/2014/main" val="3578242148"/>
                    </a:ext>
                  </a:extLst>
                </a:gridCol>
                <a:gridCol w="885572">
                  <a:extLst>
                    <a:ext uri="{9D8B030D-6E8A-4147-A177-3AD203B41FA5}">
                      <a16:colId xmlns:a16="http://schemas.microsoft.com/office/drawing/2014/main" val="3587398898"/>
                    </a:ext>
                  </a:extLst>
                </a:gridCol>
                <a:gridCol w="885572">
                  <a:extLst>
                    <a:ext uri="{9D8B030D-6E8A-4147-A177-3AD203B41FA5}">
                      <a16:colId xmlns:a16="http://schemas.microsoft.com/office/drawing/2014/main" val="3291127780"/>
                    </a:ext>
                  </a:extLst>
                </a:gridCol>
                <a:gridCol w="885572">
                  <a:extLst>
                    <a:ext uri="{9D8B030D-6E8A-4147-A177-3AD203B41FA5}">
                      <a16:colId xmlns:a16="http://schemas.microsoft.com/office/drawing/2014/main" val="1572219980"/>
                    </a:ext>
                  </a:extLst>
                </a:gridCol>
                <a:gridCol w="2145051">
                  <a:extLst>
                    <a:ext uri="{9D8B030D-6E8A-4147-A177-3AD203B41FA5}">
                      <a16:colId xmlns:a16="http://schemas.microsoft.com/office/drawing/2014/main" val="3246683434"/>
                    </a:ext>
                  </a:extLst>
                </a:gridCol>
              </a:tblGrid>
              <a:tr h="712320">
                <a:tc>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FOMs</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0000"/>
                    </a:solidFill>
                  </a:tcPr>
                </a:tc>
                <a:tc grid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Total Mass (kg)</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Storage Pressure (Mpa)</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Weighted Totals (</a:t>
                      </a:r>
                      <a:r>
                        <a:rPr lang="el-GR" sz="1600" b="0" i="0" u="none" strike="noStrike">
                          <a:solidFill>
                            <a:srgbClr val="FFFFFF"/>
                          </a:solidFill>
                          <a:effectLst/>
                          <a:latin typeface="Times New Roman" panose="02020603050405020304" pitchFamily="18" charset="0"/>
                          <a:cs typeface="Times New Roman" panose="02020603050405020304" pitchFamily="18" charset="0"/>
                        </a:rPr>
                        <a:t>Σ</a:t>
                      </a:r>
                      <a:r>
                        <a:rPr lang="en-US" sz="1600" b="0" i="0" u="none" strike="noStrike">
                          <a:solidFill>
                            <a:srgbClr val="FFFFFF"/>
                          </a:solidFill>
                          <a:effectLst/>
                          <a:latin typeface="Times New Roman" panose="02020603050405020304" pitchFamily="18" charset="0"/>
                          <a:cs typeface="Times New Roman" panose="02020603050405020304" pitchFamily="18" charset="0"/>
                        </a:rPr>
                        <a:t>W)</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27682917"/>
                  </a:ext>
                </a:extLst>
              </a:tr>
              <a:tr h="429654">
                <a:tc rowSpan="3">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Alternate Architectures</a:t>
                      </a:r>
                    </a:p>
                  </a:txBody>
                  <a:tcPr marL="7620" marR="7620" marT="762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gridSpan="2">
                  <a:txBody>
                    <a:bodyPr/>
                    <a:lstStyle/>
                    <a:p>
                      <a:pPr algn="r"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V ≤ </a:t>
                      </a:r>
                    </a:p>
                  </a:txBody>
                  <a:tcPr marL="7620" marR="7620" marT="7620" anchor="ctr">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l"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15</a:t>
                      </a:r>
                    </a:p>
                  </a:txBody>
                  <a:tcPr marL="7620" marR="7620" marT="762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r"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V &lt; </a:t>
                      </a:r>
                    </a:p>
                  </a:txBody>
                  <a:tcPr marL="7620" marR="7620" marT="762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l"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747</a:t>
                      </a:r>
                    </a:p>
                  </a:txBody>
                  <a:tcPr marL="7620" marR="7620" marT="762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616676814"/>
                  </a:ext>
                </a:extLst>
              </a:tr>
              <a:tr h="452266">
                <a:tc vMerge="1">
                  <a:txBody>
                    <a:bodyPr/>
                    <a:lstStyle/>
                    <a:p>
                      <a:endParaRPr lang="en-US"/>
                    </a:p>
                  </a:txBody>
                  <a:tcP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WF =</a:t>
                      </a:r>
                    </a:p>
                  </a:txBody>
                  <a:tcPr marL="7620" marR="7620" marT="7620" anchor="ctr">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WF =</a:t>
                      </a:r>
                    </a:p>
                  </a:txBody>
                  <a:tcPr marL="7620" marR="7620" marT="762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538494162"/>
                  </a:ext>
                </a:extLst>
              </a:tr>
              <a:tr h="440960">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V</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V</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vMerge="1">
                  <a:txBody>
                    <a:bodyPr/>
                    <a:lstStyle/>
                    <a:p>
                      <a:endParaRPr lang="en-US"/>
                    </a:p>
                  </a:txBody>
                  <a:tcPr/>
                </a:tc>
                <a:extLst>
                  <a:ext uri="{0D108BD9-81ED-4DB2-BD59-A6C34878D82A}">
                    <a16:rowId xmlns:a16="http://schemas.microsoft.com/office/drawing/2014/main" val="773875140"/>
                  </a:ext>
                </a:extLst>
              </a:tr>
              <a:tr h="723627">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Hydrogen</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58.42</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-289.48</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70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90.63</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63</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95734400"/>
                  </a:ext>
                </a:extLst>
              </a:tr>
              <a:tr h="757547">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Helium</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116.03</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-673.50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33</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95.58</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199963"/>
                  </a:ext>
                </a:extLst>
              </a:tr>
              <a:tr h="836694">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Nitrogen</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812.89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-5319.27</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40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94.65</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54</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3240994"/>
                  </a:ext>
                </a:extLst>
              </a:tr>
            </a:tbl>
          </a:graphicData>
        </a:graphic>
      </p:graphicFrame>
      <p:sp>
        <p:nvSpPr>
          <p:cNvPr id="3" name="Slide Number Placeholder 3">
            <a:extLst>
              <a:ext uri="{FF2B5EF4-FFF2-40B4-BE49-F238E27FC236}">
                <a16:creationId xmlns:a16="http://schemas.microsoft.com/office/drawing/2014/main" id="{AAECF941-66C5-400D-9FA5-C95D8A1B3BCE}"/>
              </a:ext>
            </a:extLst>
          </p:cNvPr>
          <p:cNvSpPr txBox="1">
            <a:spLocks/>
          </p:cNvSpPr>
          <p:nvPr/>
        </p:nvSpPr>
        <p:spPr>
          <a:xfrm>
            <a:off x="5439985" y="6459785"/>
            <a:ext cx="1312025"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b="1"/>
              <a:t>Eric Ruf</a:t>
            </a:r>
          </a:p>
        </p:txBody>
      </p:sp>
    </p:spTree>
    <p:extLst>
      <p:ext uri="{BB962C8B-B14F-4D97-AF65-F5344CB8AC3E}">
        <p14:creationId xmlns:p14="http://schemas.microsoft.com/office/powerpoint/2010/main" val="1535412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7C6DE-49BA-0D20-2EF0-37D8C8D38DA6}"/>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27564B7-E431-5276-1558-6930DD486B8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0C26BB-C5AE-4D56-C92C-E794B7CA4E13}"/>
              </a:ext>
            </a:extLst>
          </p:cNvPr>
          <p:cNvSpPr>
            <a:spLocks noGrp="1"/>
          </p:cNvSpPr>
          <p:nvPr>
            <p:ph type="title"/>
          </p:nvPr>
        </p:nvSpPr>
        <p:spPr/>
        <p:txBody>
          <a:bodyPr/>
          <a:lstStyle/>
          <a:p>
            <a:r>
              <a:rPr lang="en-US"/>
              <a:t>Parachute Trade Matrix FOM</a:t>
            </a:r>
          </a:p>
        </p:txBody>
      </p:sp>
      <p:sp>
        <p:nvSpPr>
          <p:cNvPr id="4" name="Slide Number Placeholder 3">
            <a:extLst>
              <a:ext uri="{FF2B5EF4-FFF2-40B4-BE49-F238E27FC236}">
                <a16:creationId xmlns:a16="http://schemas.microsoft.com/office/drawing/2014/main" id="{DDE9B562-B638-CBC5-49BC-B90133B67EC8}"/>
              </a:ext>
            </a:extLst>
          </p:cNvPr>
          <p:cNvSpPr>
            <a:spLocks noGrp="1"/>
          </p:cNvSpPr>
          <p:nvPr>
            <p:ph type="sldNum" sz="quarter" idx="12"/>
          </p:nvPr>
        </p:nvSpPr>
        <p:spPr/>
        <p:txBody>
          <a:bodyPr/>
          <a:lstStyle/>
          <a:p>
            <a:fld id="{629637A9-119A-49DA-BD12-AAC58B377D80}" type="slidenum">
              <a:rPr lang="en-US" smtClean="0"/>
              <a:pPr/>
              <a:t>42</a:t>
            </a:fld>
            <a:endParaRPr lang="en-US"/>
          </a:p>
        </p:txBody>
      </p:sp>
      <p:graphicFrame>
        <p:nvGraphicFramePr>
          <p:cNvPr id="8" name="Table 12">
            <a:extLst>
              <a:ext uri="{FF2B5EF4-FFF2-40B4-BE49-F238E27FC236}">
                <a16:creationId xmlns:a16="http://schemas.microsoft.com/office/drawing/2014/main" id="{DBB42ED3-5305-5015-663B-B4A6009A2527}"/>
              </a:ext>
            </a:extLst>
          </p:cNvPr>
          <p:cNvGraphicFramePr>
            <a:graphicFrameLocks noGrp="1"/>
          </p:cNvGraphicFramePr>
          <p:nvPr>
            <p:extLst>
              <p:ext uri="{D42A27DB-BD31-4B8C-83A1-F6EECF244321}">
                <p14:modId xmlns:p14="http://schemas.microsoft.com/office/powerpoint/2010/main" val="953722875"/>
              </p:ext>
            </p:extLst>
          </p:nvPr>
        </p:nvGraphicFramePr>
        <p:xfrm>
          <a:off x="1692273" y="1365199"/>
          <a:ext cx="8807453" cy="4594032"/>
        </p:xfrm>
        <a:graphic>
          <a:graphicData uri="http://schemas.openxmlformats.org/drawingml/2006/table">
            <a:tbl>
              <a:tblPr firstRow="1" bandRow="1">
                <a:tableStyleId>{073A0DAA-6AF3-43AB-8588-CEC1D06C72B9}</a:tableStyleId>
              </a:tblPr>
              <a:tblGrid>
                <a:gridCol w="1070285">
                  <a:extLst>
                    <a:ext uri="{9D8B030D-6E8A-4147-A177-3AD203B41FA5}">
                      <a16:colId xmlns:a16="http://schemas.microsoft.com/office/drawing/2014/main" val="3627671879"/>
                    </a:ext>
                  </a:extLst>
                </a:gridCol>
                <a:gridCol w="2625207">
                  <a:extLst>
                    <a:ext uri="{9D8B030D-6E8A-4147-A177-3AD203B41FA5}">
                      <a16:colId xmlns:a16="http://schemas.microsoft.com/office/drawing/2014/main" val="2283071165"/>
                    </a:ext>
                  </a:extLst>
                </a:gridCol>
                <a:gridCol w="1669697">
                  <a:extLst>
                    <a:ext uri="{9D8B030D-6E8A-4147-A177-3AD203B41FA5}">
                      <a16:colId xmlns:a16="http://schemas.microsoft.com/office/drawing/2014/main" val="705616658"/>
                    </a:ext>
                  </a:extLst>
                </a:gridCol>
                <a:gridCol w="1669697">
                  <a:extLst>
                    <a:ext uri="{9D8B030D-6E8A-4147-A177-3AD203B41FA5}">
                      <a16:colId xmlns:a16="http://schemas.microsoft.com/office/drawing/2014/main" val="1656934036"/>
                    </a:ext>
                  </a:extLst>
                </a:gridCol>
                <a:gridCol w="1772567">
                  <a:extLst>
                    <a:ext uri="{9D8B030D-6E8A-4147-A177-3AD203B41FA5}">
                      <a16:colId xmlns:a16="http://schemas.microsoft.com/office/drawing/2014/main" val="228476593"/>
                    </a:ext>
                  </a:extLst>
                </a:gridCol>
              </a:tblGrid>
              <a:tr h="811437">
                <a:tc>
                  <a:txBody>
                    <a:bodyPr/>
                    <a:lstStyle/>
                    <a:p>
                      <a:pPr algn="ctr"/>
                      <a:endParaRPr lang="en-US" sz="1800">
                        <a:latin typeface="Times New Roman" panose="02020603050405020304" pitchFamily="18" charset="0"/>
                        <a:cs typeface="Times New Roman" panose="02020603050405020304" pitchFamily="18" charset="0"/>
                      </a:endParaRPr>
                    </a:p>
                    <a:p>
                      <a:pPr algn="ctr"/>
                      <a:endParaRPr lang="en-US" sz="1800">
                        <a:latin typeface="Times New Roman" panose="02020603050405020304" pitchFamily="18" charset="0"/>
                        <a:cs typeface="Times New Roman" panose="02020603050405020304" pitchFamily="18" charset="0"/>
                      </a:endParaRPr>
                    </a:p>
                    <a:p>
                      <a:pPr algn="ctr"/>
                      <a:r>
                        <a:rPr lang="en-US" sz="1800" b="1">
                          <a:latin typeface="Times New Roman"/>
                          <a:cs typeface="Times New Roman"/>
                        </a:rPr>
                        <a:t>FOM #</a:t>
                      </a:r>
                    </a:p>
                    <a:p>
                      <a:pPr algn="ctr"/>
                      <a:endParaRPr lang="en-US" sz="180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latin typeface="Times New Roman"/>
                          <a:cs typeface="Times New Roman"/>
                        </a:rPr>
                        <a:t>Description</a:t>
                      </a:r>
                    </a:p>
                  </a:txBody>
                  <a:tcPr anchor="ctr"/>
                </a:tc>
                <a:tc>
                  <a:txBody>
                    <a:bodyPr/>
                    <a:lstStyle/>
                    <a:p>
                      <a:pPr marL="0" lvl="0" indent="0" algn="ctr">
                        <a:lnSpc>
                          <a:spcPct val="100000"/>
                        </a:lnSpc>
                        <a:spcBef>
                          <a:spcPts val="0"/>
                        </a:spcBef>
                        <a:spcAft>
                          <a:spcPts val="0"/>
                        </a:spcAft>
                        <a:buNone/>
                      </a:pPr>
                      <a:r>
                        <a:rPr lang="en-US" sz="1800">
                          <a:latin typeface="Times New Roman"/>
                          <a:cs typeface="Times New Roman"/>
                        </a:rPr>
                        <a:t>Target Value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latin typeface="Times New Roman"/>
                          <a:cs typeface="Times New Roman"/>
                        </a:rPr>
                        <a:t>Importance Rank</a:t>
                      </a:r>
                    </a:p>
                  </a:txBody>
                  <a:tcPr anchor="ctr"/>
                </a:tc>
                <a:tc>
                  <a:txBody>
                    <a:bodyPr/>
                    <a:lstStyle/>
                    <a:p>
                      <a:pPr algn="ctr"/>
                      <a:r>
                        <a:rPr lang="en-US" sz="1800">
                          <a:latin typeface="Times New Roman"/>
                          <a:cs typeface="Times New Roman"/>
                        </a:rPr>
                        <a:t>Weight Factor</a:t>
                      </a:r>
                    </a:p>
                  </a:txBody>
                  <a:tcPr anchor="ctr"/>
                </a:tc>
                <a:extLst>
                  <a:ext uri="{0D108BD9-81ED-4DB2-BD59-A6C34878D82A}">
                    <a16:rowId xmlns:a16="http://schemas.microsoft.com/office/drawing/2014/main" val="4140810326"/>
                  </a:ext>
                </a:extLst>
              </a:tr>
              <a:tr h="507945">
                <a:tc>
                  <a:txBody>
                    <a:bodyPr/>
                    <a:lstStyle/>
                    <a:p>
                      <a:pPr algn="ctr"/>
                      <a:r>
                        <a:rPr lang="en-US" sz="1800">
                          <a:solidFill>
                            <a:schemeClr val="bg1"/>
                          </a:solidFill>
                          <a:latin typeface="Times New Roman"/>
                          <a:cs typeface="Times New Roman"/>
                        </a:rPr>
                        <a:t>1</a:t>
                      </a:r>
                    </a:p>
                  </a:txBody>
                  <a:tcPr anchor="ctr">
                    <a:solidFill>
                      <a:schemeClr val="tx1"/>
                    </a:solidFill>
                  </a:tcPr>
                </a:tc>
                <a:tc>
                  <a:txBody>
                    <a:bodyPr/>
                    <a:lstStyle/>
                    <a:p>
                      <a:pPr algn="ctr"/>
                      <a:r>
                        <a:rPr lang="en-US" sz="1800">
                          <a:solidFill>
                            <a:schemeClr val="tx1"/>
                          </a:solidFill>
                          <a:latin typeface="Times New Roman"/>
                          <a:cs typeface="Times New Roman"/>
                        </a:rPr>
                        <a:t>Density (g/cm</a:t>
                      </a:r>
                      <a:r>
                        <a:rPr lang="en-US" sz="1800" baseline="30000">
                          <a:solidFill>
                            <a:schemeClr val="tx1"/>
                          </a:solidFill>
                          <a:latin typeface="Times New Roman"/>
                          <a:cs typeface="Times New Roman"/>
                        </a:rPr>
                        <a:t>3</a:t>
                      </a:r>
                      <a:r>
                        <a:rPr lang="en-US" sz="1800">
                          <a:solidFill>
                            <a:schemeClr val="tx1"/>
                          </a:solidFill>
                          <a:latin typeface="Times New Roman"/>
                          <a:cs typeface="Times New Roman"/>
                        </a:rPr>
                        <a:t>)</a:t>
                      </a:r>
                    </a:p>
                  </a:txBody>
                  <a:tcPr anchor="ctr"/>
                </a:tc>
                <a:tc>
                  <a:txBody>
                    <a:bodyPr/>
                    <a:lstStyle/>
                    <a:p>
                      <a:pPr lvl="0" algn="ctr">
                        <a:buNone/>
                      </a:pPr>
                      <a:r>
                        <a:rPr lang="en-US" sz="1800">
                          <a:latin typeface="Times New Roman"/>
                          <a:cs typeface="Times New Roman"/>
                        </a:rPr>
                        <a:t>1.4</a:t>
                      </a:r>
                    </a:p>
                  </a:txBody>
                  <a:tcPr anchor="ctr"/>
                </a:tc>
                <a:tc>
                  <a:txBody>
                    <a:bodyPr/>
                    <a:lstStyle/>
                    <a:p>
                      <a:pPr algn="ctr"/>
                      <a:r>
                        <a:rPr lang="en-US" sz="1800">
                          <a:latin typeface="Times New Roman"/>
                          <a:cs typeface="Times New Roman"/>
                        </a:rPr>
                        <a:t>2</a:t>
                      </a:r>
                    </a:p>
                  </a:txBody>
                  <a:tcPr anchor="ctr"/>
                </a:tc>
                <a:tc>
                  <a:txBody>
                    <a:bodyPr/>
                    <a:lstStyle/>
                    <a:p>
                      <a:pPr algn="ctr"/>
                      <a:r>
                        <a:rPr lang="en-US" sz="1800">
                          <a:latin typeface="Times New Roman"/>
                          <a:cs typeface="Times New Roman"/>
                        </a:rPr>
                        <a:t>3</a:t>
                      </a:r>
                    </a:p>
                  </a:txBody>
                  <a:tcPr anchor="ctr"/>
                </a:tc>
                <a:extLst>
                  <a:ext uri="{0D108BD9-81ED-4DB2-BD59-A6C34878D82A}">
                    <a16:rowId xmlns:a16="http://schemas.microsoft.com/office/drawing/2014/main" val="243083420"/>
                  </a:ext>
                </a:extLst>
              </a:tr>
              <a:tr h="752429">
                <a:tc>
                  <a:txBody>
                    <a:bodyPr/>
                    <a:lstStyle/>
                    <a:p>
                      <a:pPr algn="ctr"/>
                      <a:r>
                        <a:rPr lang="en-US" sz="1800">
                          <a:solidFill>
                            <a:schemeClr val="bg1"/>
                          </a:solidFill>
                          <a:latin typeface="Times New Roman"/>
                          <a:cs typeface="Times New Roman"/>
                        </a:rPr>
                        <a:t>2</a:t>
                      </a:r>
                    </a:p>
                  </a:txBody>
                  <a:tcPr anchor="ctr">
                    <a:solidFill>
                      <a:schemeClr val="tx1"/>
                    </a:solidFill>
                  </a:tcPr>
                </a:tc>
                <a:tc>
                  <a:txBody>
                    <a:bodyPr/>
                    <a:lstStyle/>
                    <a:p>
                      <a:pPr algn="ctr"/>
                      <a:r>
                        <a:rPr lang="en-US" sz="1800">
                          <a:solidFill>
                            <a:schemeClr val="tx1"/>
                          </a:solidFill>
                          <a:latin typeface="Times New Roman"/>
                          <a:cs typeface="Times New Roman"/>
                        </a:rPr>
                        <a:t>Cost (US$/kg)</a:t>
                      </a:r>
                    </a:p>
                  </a:txBody>
                  <a:tcPr anchor="ctr"/>
                </a:tc>
                <a:tc>
                  <a:txBody>
                    <a:bodyPr/>
                    <a:lstStyle/>
                    <a:p>
                      <a:pPr lvl="0" algn="ctr">
                        <a:buNone/>
                      </a:pPr>
                      <a:r>
                        <a:rPr lang="en-US" sz="1800">
                          <a:latin typeface="Times New Roman"/>
                          <a:cs typeface="Times New Roman"/>
                        </a:rPr>
                        <a:t>25</a:t>
                      </a:r>
                    </a:p>
                  </a:txBody>
                  <a:tcPr anchor="ctr"/>
                </a:tc>
                <a:tc>
                  <a:txBody>
                    <a:bodyPr/>
                    <a:lstStyle/>
                    <a:p>
                      <a:pPr algn="ctr"/>
                      <a:r>
                        <a:rPr lang="en-US" sz="1800">
                          <a:latin typeface="Times New Roman"/>
                          <a:cs typeface="Times New Roman"/>
                        </a:rPr>
                        <a:t>5</a:t>
                      </a:r>
                    </a:p>
                  </a:txBody>
                  <a:tcPr anchor="ctr"/>
                </a:tc>
                <a:tc>
                  <a:txBody>
                    <a:bodyPr/>
                    <a:lstStyle/>
                    <a:p>
                      <a:pPr algn="ctr"/>
                      <a:r>
                        <a:rPr lang="en-US" sz="1800">
                          <a:latin typeface="Times New Roman"/>
                          <a:cs typeface="Times New Roman"/>
                        </a:rPr>
                        <a:t>1</a:t>
                      </a:r>
                    </a:p>
                  </a:txBody>
                  <a:tcPr anchor="ctr"/>
                </a:tc>
                <a:extLst>
                  <a:ext uri="{0D108BD9-81ED-4DB2-BD59-A6C34878D82A}">
                    <a16:rowId xmlns:a16="http://schemas.microsoft.com/office/drawing/2014/main" val="3585176553"/>
                  </a:ext>
                </a:extLst>
              </a:tr>
              <a:tr h="752429">
                <a:tc>
                  <a:txBody>
                    <a:bodyPr/>
                    <a:lstStyle/>
                    <a:p>
                      <a:pPr algn="ctr"/>
                      <a:r>
                        <a:rPr lang="en-US" sz="1800">
                          <a:solidFill>
                            <a:schemeClr val="bg1"/>
                          </a:solidFill>
                          <a:latin typeface="Times New Roman"/>
                          <a:cs typeface="Times New Roman"/>
                        </a:rPr>
                        <a:t>3</a:t>
                      </a:r>
                    </a:p>
                  </a:txBody>
                  <a:tcPr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latin typeface="Times New Roman"/>
                          <a:cs typeface="Times New Roman"/>
                        </a:rPr>
                        <a:t>Elongation (%)</a:t>
                      </a:r>
                    </a:p>
                  </a:txBody>
                  <a:tcPr anchor="ctr"/>
                </a:tc>
                <a:tc>
                  <a:txBody>
                    <a:bodyPr/>
                    <a:lstStyle/>
                    <a:p>
                      <a:pPr lvl="0" algn="ctr">
                        <a:buNone/>
                      </a:pPr>
                      <a:r>
                        <a:rPr lang="en-US" sz="1800">
                          <a:latin typeface="Times New Roman"/>
                          <a:cs typeface="Times New Roman"/>
                        </a:rPr>
                        <a:t>3.5</a:t>
                      </a:r>
                    </a:p>
                  </a:txBody>
                  <a:tcPr anchor="ctr"/>
                </a:tc>
                <a:tc>
                  <a:txBody>
                    <a:bodyPr/>
                    <a:lstStyle/>
                    <a:p>
                      <a:pPr algn="ctr"/>
                      <a:r>
                        <a:rPr lang="en-US" sz="1800">
                          <a:latin typeface="Times New Roman"/>
                          <a:cs typeface="Times New Roman"/>
                        </a:rPr>
                        <a:t>4</a:t>
                      </a:r>
                    </a:p>
                  </a:txBody>
                  <a:tcPr anchor="ctr"/>
                </a:tc>
                <a:tc>
                  <a:txBody>
                    <a:bodyPr/>
                    <a:lstStyle/>
                    <a:p>
                      <a:pPr algn="ctr"/>
                      <a:r>
                        <a:rPr lang="en-US" sz="1800">
                          <a:latin typeface="Times New Roman"/>
                          <a:cs typeface="Times New Roman"/>
                        </a:rPr>
                        <a:t>4</a:t>
                      </a:r>
                    </a:p>
                  </a:txBody>
                  <a:tcPr anchor="ctr"/>
                </a:tc>
                <a:extLst>
                  <a:ext uri="{0D108BD9-81ED-4DB2-BD59-A6C34878D82A}">
                    <a16:rowId xmlns:a16="http://schemas.microsoft.com/office/drawing/2014/main" val="683809303"/>
                  </a:ext>
                </a:extLst>
              </a:tr>
              <a:tr h="752429">
                <a:tc>
                  <a:txBody>
                    <a:bodyPr/>
                    <a:lstStyle/>
                    <a:p>
                      <a:pPr algn="ctr"/>
                      <a:r>
                        <a:rPr lang="en-US" sz="1800">
                          <a:solidFill>
                            <a:schemeClr val="bg1"/>
                          </a:solidFill>
                          <a:latin typeface="Times New Roman"/>
                          <a:cs typeface="Times New Roman"/>
                        </a:rPr>
                        <a:t>4</a:t>
                      </a:r>
                    </a:p>
                  </a:txBody>
                  <a:tcPr anchor="ctr">
                    <a:solidFill>
                      <a:schemeClr val="tx1"/>
                    </a:solidFill>
                  </a:tcPr>
                </a:tc>
                <a:tc>
                  <a:txBody>
                    <a:bodyPr/>
                    <a:lstStyle/>
                    <a:p>
                      <a:pPr algn="ctr"/>
                      <a:r>
                        <a:rPr lang="en-US" sz="1800">
                          <a:solidFill>
                            <a:schemeClr val="tx1"/>
                          </a:solidFill>
                          <a:latin typeface="Times New Roman"/>
                          <a:cs typeface="Times New Roman"/>
                        </a:rPr>
                        <a:t>Tensile Strength (MPa)</a:t>
                      </a:r>
                    </a:p>
                  </a:txBody>
                  <a:tcPr anchor="ctr"/>
                </a:tc>
                <a:tc>
                  <a:txBody>
                    <a:bodyPr/>
                    <a:lstStyle/>
                    <a:p>
                      <a:pPr lvl="0" algn="ctr">
                        <a:buNone/>
                      </a:pPr>
                      <a:r>
                        <a:rPr lang="en-US" sz="1800">
                          <a:latin typeface="Times New Roman"/>
                          <a:cs typeface="Times New Roman"/>
                        </a:rPr>
                        <a:t>4,000</a:t>
                      </a:r>
                      <a:endParaRPr lang="en-US"/>
                    </a:p>
                  </a:txBody>
                  <a:tcPr anchor="ctr"/>
                </a:tc>
                <a:tc>
                  <a:txBody>
                    <a:bodyPr/>
                    <a:lstStyle/>
                    <a:p>
                      <a:pPr algn="ctr"/>
                      <a:r>
                        <a:rPr lang="en-US" sz="1800">
                          <a:latin typeface="Times New Roman"/>
                          <a:cs typeface="Times New Roman"/>
                        </a:rPr>
                        <a:t>3</a:t>
                      </a:r>
                    </a:p>
                  </a:txBody>
                  <a:tcPr anchor="ctr"/>
                </a:tc>
                <a:tc>
                  <a:txBody>
                    <a:bodyPr/>
                    <a:lstStyle/>
                    <a:p>
                      <a:pPr algn="ctr"/>
                      <a:r>
                        <a:rPr lang="en-US" sz="1800">
                          <a:latin typeface="Times New Roman"/>
                          <a:cs typeface="Times New Roman"/>
                        </a:rPr>
                        <a:t>3</a:t>
                      </a:r>
                    </a:p>
                  </a:txBody>
                  <a:tcPr anchor="ctr"/>
                </a:tc>
                <a:extLst>
                  <a:ext uri="{0D108BD9-81ED-4DB2-BD59-A6C34878D82A}">
                    <a16:rowId xmlns:a16="http://schemas.microsoft.com/office/drawing/2014/main" val="457810970"/>
                  </a:ext>
                </a:extLst>
              </a:tr>
              <a:tr h="507945">
                <a:tc>
                  <a:txBody>
                    <a:bodyPr/>
                    <a:lstStyle/>
                    <a:p>
                      <a:pPr algn="ctr"/>
                      <a:r>
                        <a:rPr lang="en-US" sz="1800">
                          <a:solidFill>
                            <a:schemeClr val="bg1"/>
                          </a:solidFill>
                          <a:latin typeface="Times New Roman"/>
                          <a:cs typeface="Times New Roman"/>
                        </a:rPr>
                        <a:t>5</a:t>
                      </a:r>
                    </a:p>
                  </a:txBody>
                  <a:tcPr anchor="ctr">
                    <a:solidFill>
                      <a:schemeClr val="tx1"/>
                    </a:solidFill>
                  </a:tcPr>
                </a:tc>
                <a:tc>
                  <a:txBody>
                    <a:bodyPr/>
                    <a:lstStyle/>
                    <a:p>
                      <a:pPr algn="ctr"/>
                      <a:r>
                        <a:rPr lang="en-US" sz="1800">
                          <a:solidFill>
                            <a:schemeClr val="tx1"/>
                          </a:solidFill>
                          <a:latin typeface="Times New Roman"/>
                          <a:cs typeface="Times New Roman"/>
                        </a:rPr>
                        <a:t>Decomposition Temperature </a:t>
                      </a:r>
                      <a:r>
                        <a:rPr lang="en-US" sz="1800" b="0" i="0" u="none" strike="noStrike" noProof="0">
                          <a:solidFill>
                            <a:schemeClr val="tx1"/>
                          </a:solidFill>
                          <a:latin typeface="Times New Roman"/>
                        </a:rPr>
                        <a:t>(°C)</a:t>
                      </a:r>
                      <a:endParaRPr lang="en-US" sz="18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lvl="0" algn="ctr">
                        <a:buNone/>
                      </a:pPr>
                      <a:r>
                        <a:rPr lang="en-US" sz="1800">
                          <a:latin typeface="Times New Roman"/>
                          <a:cs typeface="Times New Roman"/>
                        </a:rPr>
                        <a:t>500</a:t>
                      </a:r>
                    </a:p>
                  </a:txBody>
                  <a:tcPr anchor="ctr"/>
                </a:tc>
                <a:tc>
                  <a:txBody>
                    <a:bodyPr/>
                    <a:lstStyle/>
                    <a:p>
                      <a:pPr algn="ctr"/>
                      <a:r>
                        <a:rPr lang="en-US" sz="1800">
                          <a:latin typeface="Times New Roman"/>
                          <a:cs typeface="Times New Roman"/>
                        </a:rPr>
                        <a:t>1</a:t>
                      </a:r>
                    </a:p>
                  </a:txBody>
                  <a:tcPr anchor="ctr"/>
                </a:tc>
                <a:tc>
                  <a:txBody>
                    <a:bodyPr/>
                    <a:lstStyle/>
                    <a:p>
                      <a:pPr algn="ctr"/>
                      <a:r>
                        <a:rPr lang="en-US" sz="1800">
                          <a:latin typeface="Times New Roman"/>
                          <a:cs typeface="Times New Roman"/>
                        </a:rPr>
                        <a:t>5</a:t>
                      </a:r>
                    </a:p>
                  </a:txBody>
                  <a:tcPr anchor="ctr"/>
                </a:tc>
                <a:extLst>
                  <a:ext uri="{0D108BD9-81ED-4DB2-BD59-A6C34878D82A}">
                    <a16:rowId xmlns:a16="http://schemas.microsoft.com/office/drawing/2014/main" val="1394429350"/>
                  </a:ext>
                </a:extLst>
              </a:tr>
            </a:tbl>
          </a:graphicData>
        </a:graphic>
      </p:graphicFrame>
      <p:sp>
        <p:nvSpPr>
          <p:cNvPr id="5" name="Slide Number Placeholder 3">
            <a:extLst>
              <a:ext uri="{FF2B5EF4-FFF2-40B4-BE49-F238E27FC236}">
                <a16:creationId xmlns:a16="http://schemas.microsoft.com/office/drawing/2014/main" id="{E4E8BADA-D7B5-4654-CF71-22E68681B57F}"/>
              </a:ext>
            </a:extLst>
          </p:cNvPr>
          <p:cNvSpPr txBox="1">
            <a:spLocks/>
          </p:cNvSpPr>
          <p:nvPr/>
        </p:nvSpPr>
        <p:spPr>
          <a:xfrm>
            <a:off x="5439986" y="6459785"/>
            <a:ext cx="1312025"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b="1"/>
              <a:t>Eric Ruf</a:t>
            </a:r>
          </a:p>
        </p:txBody>
      </p:sp>
    </p:spTree>
    <p:extLst>
      <p:ext uri="{BB962C8B-B14F-4D97-AF65-F5344CB8AC3E}">
        <p14:creationId xmlns:p14="http://schemas.microsoft.com/office/powerpoint/2010/main" val="3295617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E3C5-FFC9-2229-23D4-F499456956DB}"/>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66A21B0-04C4-749D-1774-84FB2B90CF0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188304-D911-F06E-8F2D-BF7262700384}"/>
              </a:ext>
            </a:extLst>
          </p:cNvPr>
          <p:cNvSpPr>
            <a:spLocks noGrp="1"/>
          </p:cNvSpPr>
          <p:nvPr>
            <p:ph type="title"/>
          </p:nvPr>
        </p:nvSpPr>
        <p:spPr>
          <a:xfrm>
            <a:off x="1097279" y="217777"/>
            <a:ext cx="10551795" cy="876226"/>
          </a:xfrm>
        </p:spPr>
        <p:txBody>
          <a:bodyPr>
            <a:normAutofit/>
          </a:bodyPr>
          <a:lstStyle/>
          <a:p>
            <a:r>
              <a:rPr lang="en-US">
                <a:latin typeface="Times New Roman"/>
                <a:cs typeface="Times New Roman"/>
              </a:rPr>
              <a:t>Parachute Material Architectures</a:t>
            </a:r>
            <a:endParaRPr lang="en-US"/>
          </a:p>
        </p:txBody>
      </p:sp>
      <p:sp>
        <p:nvSpPr>
          <p:cNvPr id="4" name="Slide Number Placeholder 3">
            <a:extLst>
              <a:ext uri="{FF2B5EF4-FFF2-40B4-BE49-F238E27FC236}">
                <a16:creationId xmlns:a16="http://schemas.microsoft.com/office/drawing/2014/main" id="{4595915D-9C35-9DBA-94E3-86D24CB3E415}"/>
              </a:ext>
            </a:extLst>
          </p:cNvPr>
          <p:cNvSpPr>
            <a:spLocks noGrp="1"/>
          </p:cNvSpPr>
          <p:nvPr>
            <p:ph type="sldNum" sz="quarter" idx="12"/>
          </p:nvPr>
        </p:nvSpPr>
        <p:spPr/>
        <p:txBody>
          <a:bodyPr/>
          <a:lstStyle/>
          <a:p>
            <a:fld id="{629637A9-119A-49DA-BD12-AAC58B377D80}" type="slidenum">
              <a:rPr lang="en-US" smtClean="0"/>
              <a:pPr/>
              <a:t>43</a:t>
            </a:fld>
            <a:endParaRPr lang="en-US"/>
          </a:p>
        </p:txBody>
      </p:sp>
      <p:graphicFrame>
        <p:nvGraphicFramePr>
          <p:cNvPr id="8" name="Table 12">
            <a:extLst>
              <a:ext uri="{FF2B5EF4-FFF2-40B4-BE49-F238E27FC236}">
                <a16:creationId xmlns:a16="http://schemas.microsoft.com/office/drawing/2014/main" id="{10EB8233-ABEF-DF9F-62C6-CA1908ABECFA}"/>
              </a:ext>
            </a:extLst>
          </p:cNvPr>
          <p:cNvGraphicFramePr>
            <a:graphicFrameLocks noGrp="1"/>
          </p:cNvGraphicFramePr>
          <p:nvPr>
            <p:extLst>
              <p:ext uri="{D42A27DB-BD31-4B8C-83A1-F6EECF244321}">
                <p14:modId xmlns:p14="http://schemas.microsoft.com/office/powerpoint/2010/main" val="881046083"/>
              </p:ext>
            </p:extLst>
          </p:nvPr>
        </p:nvGraphicFramePr>
        <p:xfrm>
          <a:off x="1234723" y="1572918"/>
          <a:ext cx="9722551" cy="4407952"/>
        </p:xfrm>
        <a:graphic>
          <a:graphicData uri="http://schemas.openxmlformats.org/drawingml/2006/table">
            <a:tbl>
              <a:tblPr firstRow="1" bandRow="1">
                <a:tableStyleId>{073A0DAA-6AF3-43AB-8588-CEC1D06C72B9}</a:tableStyleId>
              </a:tblPr>
              <a:tblGrid>
                <a:gridCol w="3497219">
                  <a:extLst>
                    <a:ext uri="{9D8B030D-6E8A-4147-A177-3AD203B41FA5}">
                      <a16:colId xmlns:a16="http://schemas.microsoft.com/office/drawing/2014/main" val="3627671879"/>
                    </a:ext>
                  </a:extLst>
                </a:gridCol>
                <a:gridCol w="1078714">
                  <a:extLst>
                    <a:ext uri="{9D8B030D-6E8A-4147-A177-3AD203B41FA5}">
                      <a16:colId xmlns:a16="http://schemas.microsoft.com/office/drawing/2014/main" val="2283071165"/>
                    </a:ext>
                  </a:extLst>
                </a:gridCol>
                <a:gridCol w="1199534">
                  <a:extLst>
                    <a:ext uri="{9D8B030D-6E8A-4147-A177-3AD203B41FA5}">
                      <a16:colId xmlns:a16="http://schemas.microsoft.com/office/drawing/2014/main" val="797090618"/>
                    </a:ext>
                  </a:extLst>
                </a:gridCol>
                <a:gridCol w="1504336">
                  <a:extLst>
                    <a:ext uri="{9D8B030D-6E8A-4147-A177-3AD203B41FA5}">
                      <a16:colId xmlns:a16="http://schemas.microsoft.com/office/drawing/2014/main" val="1656934036"/>
                    </a:ext>
                  </a:extLst>
                </a:gridCol>
                <a:gridCol w="1160205">
                  <a:extLst>
                    <a:ext uri="{9D8B030D-6E8A-4147-A177-3AD203B41FA5}">
                      <a16:colId xmlns:a16="http://schemas.microsoft.com/office/drawing/2014/main" val="228476593"/>
                    </a:ext>
                  </a:extLst>
                </a:gridCol>
                <a:gridCol w="1282543">
                  <a:extLst>
                    <a:ext uri="{9D8B030D-6E8A-4147-A177-3AD203B41FA5}">
                      <a16:colId xmlns:a16="http://schemas.microsoft.com/office/drawing/2014/main" val="2852985776"/>
                    </a:ext>
                  </a:extLst>
                </a:gridCol>
              </a:tblGrid>
              <a:tr h="1391651">
                <a:tc>
                  <a:txBody>
                    <a:bodyPr/>
                    <a:lstStyle/>
                    <a:p>
                      <a:pPr algn="ctr"/>
                      <a:endParaRPr lang="en-US">
                        <a:latin typeface="Times New Roman" panose="02020603050405020304" pitchFamily="18" charset="0"/>
                        <a:cs typeface="Times New Roman" panose="02020603050405020304" pitchFamily="18" charset="0"/>
                      </a:endParaRPr>
                    </a:p>
                    <a:p>
                      <a:pPr algn="ctr"/>
                      <a:endParaRPr lang="en-US">
                        <a:latin typeface="Times New Roman" panose="02020603050405020304" pitchFamily="18" charset="0"/>
                        <a:cs typeface="Times New Roman" panose="02020603050405020304" pitchFamily="18" charset="0"/>
                      </a:endParaRPr>
                    </a:p>
                    <a:p>
                      <a:pPr algn="ctr"/>
                      <a:endParaRPr lang="en-US">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a:cs typeface="Times New Roman"/>
                        </a:rPr>
                        <a:t>FOM</a:t>
                      </a:r>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atin typeface="Times New Roman"/>
                          <a:cs typeface="Times New Roman"/>
                        </a:rPr>
                        <a:t>Weight</a:t>
                      </a:r>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atin typeface="Times New Roman"/>
                          <a:cs typeface="Times New Roman"/>
                        </a:rPr>
                        <a:t>Vectran-LCP</a:t>
                      </a:r>
                    </a:p>
                  </a:txBody>
                  <a:tcPr anchor="ctr"/>
                </a:tc>
                <a:tc>
                  <a:txBody>
                    <a:bodyPr/>
                    <a:lstStyle/>
                    <a:p>
                      <a:pPr algn="ctr"/>
                      <a:r>
                        <a:rPr lang="en-US">
                          <a:latin typeface="Times New Roman"/>
                          <a:cs typeface="Times New Roman"/>
                        </a:rPr>
                        <a:t>Kevlar</a:t>
                      </a:r>
                    </a:p>
                  </a:txBody>
                  <a:tcPr anchor="ctr"/>
                </a:tc>
                <a:tc>
                  <a:txBody>
                    <a:bodyPr/>
                    <a:lstStyle/>
                    <a:p>
                      <a:pPr algn="ctr"/>
                      <a:r>
                        <a:rPr lang="en-US">
                          <a:latin typeface="Times New Roman"/>
                          <a:cs typeface="Times New Roman"/>
                        </a:rPr>
                        <a:t>Zylon HM</a:t>
                      </a:r>
                    </a:p>
                  </a:txBody>
                  <a:tcPr anchor="ctr"/>
                </a:tc>
                <a:extLst>
                  <a:ext uri="{0D108BD9-81ED-4DB2-BD59-A6C34878D82A}">
                    <a16:rowId xmlns:a16="http://schemas.microsoft.com/office/drawing/2014/main" val="4140810326"/>
                  </a:ext>
                </a:extLst>
              </a:tr>
              <a:tr h="505867">
                <a:tc>
                  <a:txBody>
                    <a:bodyPr/>
                    <a:lstStyle/>
                    <a:p>
                      <a:pPr algn="ctr"/>
                      <a:r>
                        <a:rPr lang="en-US">
                          <a:solidFill>
                            <a:schemeClr val="bg1"/>
                          </a:solidFill>
                          <a:latin typeface="Times New Roman"/>
                          <a:cs typeface="Times New Roman"/>
                        </a:rPr>
                        <a:t>Density (</a:t>
                      </a:r>
                      <a:r>
                        <a:rPr lang="en-US" sz="1800">
                          <a:solidFill>
                            <a:schemeClr val="bg1"/>
                          </a:solidFill>
                          <a:latin typeface="Times New Roman"/>
                          <a:cs typeface="Times New Roman"/>
                        </a:rPr>
                        <a:t>g/cm</a:t>
                      </a:r>
                      <a:r>
                        <a:rPr lang="en-US" sz="1800" baseline="30000">
                          <a:solidFill>
                            <a:schemeClr val="bg1"/>
                          </a:solidFill>
                          <a:latin typeface="Times New Roman"/>
                          <a:cs typeface="Times New Roman"/>
                        </a:rPr>
                        <a:t>3</a:t>
                      </a:r>
                      <a:r>
                        <a:rPr lang="en-US">
                          <a:solidFill>
                            <a:schemeClr val="bg1"/>
                          </a:solidFill>
                          <a:latin typeface="Times New Roman"/>
                          <a:cs typeface="Times New Roman"/>
                        </a:rPr>
                        <a:t>)</a:t>
                      </a:r>
                    </a:p>
                  </a:txBody>
                  <a:tcPr anchor="ctr">
                    <a:solidFill>
                      <a:schemeClr val="tx1"/>
                    </a:solidFill>
                  </a:tcPr>
                </a:tc>
                <a:tc>
                  <a:txBody>
                    <a:bodyPr/>
                    <a:lstStyle/>
                    <a:p>
                      <a:pPr algn="ctr"/>
                      <a:r>
                        <a:rPr lang="en-US">
                          <a:latin typeface="Times New Roman"/>
                          <a:cs typeface="Times New Roman"/>
                        </a:rPr>
                        <a:t>1</a:t>
                      </a:r>
                    </a:p>
                  </a:txBody>
                  <a:tcPr anchor="ctr"/>
                </a:tc>
                <a:tc>
                  <a:txBody>
                    <a:bodyPr/>
                    <a:lstStyle/>
                    <a:p>
                      <a:pPr algn="ctr"/>
                      <a:r>
                        <a:rPr lang="en-US">
                          <a:latin typeface="Times New Roman"/>
                          <a:cs typeface="Times New Roman"/>
                        </a:rPr>
                        <a:t>3</a:t>
                      </a:r>
                    </a:p>
                  </a:txBody>
                  <a:tcPr anchor="ctr"/>
                </a:tc>
                <a:tc>
                  <a:txBody>
                    <a:bodyPr/>
                    <a:lstStyle/>
                    <a:p>
                      <a:pPr algn="ctr"/>
                      <a:r>
                        <a:rPr lang="en-US">
                          <a:latin typeface="Times New Roman"/>
                          <a:cs typeface="Times New Roman"/>
                        </a:rPr>
                        <a:t>1.4</a:t>
                      </a:r>
                    </a:p>
                  </a:txBody>
                  <a:tcPr anchor="ctr"/>
                </a:tc>
                <a:tc>
                  <a:txBody>
                    <a:bodyPr/>
                    <a:lstStyle/>
                    <a:p>
                      <a:pPr algn="ctr"/>
                      <a:r>
                        <a:rPr lang="en-US">
                          <a:latin typeface="Times New Roman"/>
                          <a:cs typeface="Times New Roman"/>
                        </a:rPr>
                        <a:t>1.44</a:t>
                      </a:r>
                    </a:p>
                  </a:txBody>
                  <a:tcPr anchor="ctr"/>
                </a:tc>
                <a:tc>
                  <a:txBody>
                    <a:bodyPr/>
                    <a:lstStyle/>
                    <a:p>
                      <a:pPr algn="ctr"/>
                      <a:r>
                        <a:rPr lang="en-US">
                          <a:latin typeface="Times New Roman"/>
                          <a:cs typeface="Times New Roman"/>
                        </a:rPr>
                        <a:t>1.56</a:t>
                      </a:r>
                    </a:p>
                  </a:txBody>
                  <a:tcPr anchor="ctr"/>
                </a:tc>
                <a:extLst>
                  <a:ext uri="{0D108BD9-81ED-4DB2-BD59-A6C34878D82A}">
                    <a16:rowId xmlns:a16="http://schemas.microsoft.com/office/drawing/2014/main" val="243083420"/>
                  </a:ext>
                </a:extLst>
              </a:tr>
              <a:tr h="749350">
                <a:tc>
                  <a:txBody>
                    <a:bodyPr/>
                    <a:lstStyle/>
                    <a:p>
                      <a:pPr algn="ctr"/>
                      <a:r>
                        <a:rPr lang="en-US">
                          <a:solidFill>
                            <a:schemeClr val="bg1"/>
                          </a:solidFill>
                          <a:latin typeface="Times New Roman"/>
                          <a:cs typeface="Times New Roman"/>
                        </a:rPr>
                        <a:t>Cost (US$/kg)</a:t>
                      </a:r>
                    </a:p>
                  </a:txBody>
                  <a:tcPr anchor="ctr">
                    <a:solidFill>
                      <a:schemeClr val="tx1"/>
                    </a:solidFill>
                  </a:tcPr>
                </a:tc>
                <a:tc>
                  <a:txBody>
                    <a:bodyPr/>
                    <a:lstStyle/>
                    <a:p>
                      <a:pPr algn="ctr"/>
                      <a:r>
                        <a:rPr lang="en-US">
                          <a:latin typeface="Times New Roman"/>
                          <a:cs typeface="Times New Roman"/>
                        </a:rPr>
                        <a:t>2</a:t>
                      </a:r>
                    </a:p>
                  </a:txBody>
                  <a:tcPr anchor="ctr"/>
                </a:tc>
                <a:tc>
                  <a:txBody>
                    <a:bodyPr/>
                    <a:lstStyle/>
                    <a:p>
                      <a:pPr algn="ctr"/>
                      <a:r>
                        <a:rPr lang="en-US">
                          <a:latin typeface="Times New Roman"/>
                          <a:cs typeface="Times New Roman"/>
                        </a:rPr>
                        <a:t>1</a:t>
                      </a:r>
                    </a:p>
                  </a:txBody>
                  <a:tcPr anchor="ctr"/>
                </a:tc>
                <a:tc>
                  <a:txBody>
                    <a:bodyPr/>
                    <a:lstStyle/>
                    <a:p>
                      <a:pPr algn="ctr"/>
                      <a:r>
                        <a:rPr lang="en-US">
                          <a:latin typeface="Times New Roman"/>
                          <a:cs typeface="Times New Roman"/>
                        </a:rPr>
                        <a:t>0.50</a:t>
                      </a:r>
                    </a:p>
                  </a:txBody>
                  <a:tcPr anchor="ctr"/>
                </a:tc>
                <a:tc>
                  <a:txBody>
                    <a:bodyPr/>
                    <a:lstStyle/>
                    <a:p>
                      <a:pPr algn="ctr"/>
                      <a:r>
                        <a:rPr lang="en-US">
                          <a:latin typeface="Times New Roman"/>
                          <a:cs typeface="Times New Roman"/>
                        </a:rPr>
                        <a:t>15.00</a:t>
                      </a:r>
                    </a:p>
                  </a:txBody>
                  <a:tcPr anchor="ctr"/>
                </a:tc>
                <a:tc>
                  <a:txBody>
                    <a:bodyPr/>
                    <a:lstStyle/>
                    <a:p>
                      <a:pPr algn="ctr"/>
                      <a:r>
                        <a:rPr lang="en-US">
                          <a:latin typeface="Times New Roman"/>
                          <a:cs typeface="Times New Roman"/>
                        </a:rPr>
                        <a:t>180.00</a:t>
                      </a:r>
                    </a:p>
                  </a:txBody>
                  <a:tcPr anchor="ctr"/>
                </a:tc>
                <a:extLst>
                  <a:ext uri="{0D108BD9-81ED-4DB2-BD59-A6C34878D82A}">
                    <a16:rowId xmlns:a16="http://schemas.microsoft.com/office/drawing/2014/main" val="3585176553"/>
                  </a:ext>
                </a:extLst>
              </a:tr>
              <a:tr h="5058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Times New Roman"/>
                          <a:cs typeface="Times New Roman"/>
                        </a:rPr>
                        <a:t>Elongation (%)</a:t>
                      </a:r>
                    </a:p>
                  </a:txBody>
                  <a:tcPr anchor="ctr">
                    <a:solidFill>
                      <a:schemeClr val="tx1"/>
                    </a:solidFill>
                  </a:tcPr>
                </a:tc>
                <a:tc>
                  <a:txBody>
                    <a:bodyPr/>
                    <a:lstStyle/>
                    <a:p>
                      <a:pPr algn="ctr"/>
                      <a:r>
                        <a:rPr lang="en-US">
                          <a:latin typeface="Times New Roman"/>
                          <a:cs typeface="Times New Roman"/>
                        </a:rPr>
                        <a:t>3</a:t>
                      </a:r>
                    </a:p>
                  </a:txBody>
                  <a:tcPr anchor="ctr"/>
                </a:tc>
                <a:tc>
                  <a:txBody>
                    <a:bodyPr/>
                    <a:lstStyle/>
                    <a:p>
                      <a:pPr algn="ctr"/>
                      <a:r>
                        <a:rPr lang="en-US">
                          <a:latin typeface="Times New Roman"/>
                          <a:cs typeface="Times New Roman"/>
                        </a:rPr>
                        <a:t>4</a:t>
                      </a:r>
                    </a:p>
                  </a:txBody>
                  <a:tcPr anchor="ctr"/>
                </a:tc>
                <a:tc>
                  <a:txBody>
                    <a:bodyPr/>
                    <a:lstStyle/>
                    <a:p>
                      <a:pPr algn="ctr"/>
                      <a:r>
                        <a:rPr lang="en-US">
                          <a:latin typeface="Times New Roman"/>
                          <a:cs typeface="Times New Roman"/>
                        </a:rPr>
                        <a:t>3.3</a:t>
                      </a:r>
                    </a:p>
                  </a:txBody>
                  <a:tcPr anchor="ctr"/>
                </a:tc>
                <a:tc>
                  <a:txBody>
                    <a:bodyPr/>
                    <a:lstStyle/>
                    <a:p>
                      <a:pPr algn="ctr"/>
                      <a:r>
                        <a:rPr lang="en-US">
                          <a:latin typeface="Times New Roman"/>
                          <a:cs typeface="Times New Roman"/>
                        </a:rPr>
                        <a:t>3.6</a:t>
                      </a:r>
                    </a:p>
                  </a:txBody>
                  <a:tcPr anchor="ctr"/>
                </a:tc>
                <a:tc>
                  <a:txBody>
                    <a:bodyPr/>
                    <a:lstStyle/>
                    <a:p>
                      <a:pPr algn="ctr"/>
                      <a:r>
                        <a:rPr lang="en-US">
                          <a:latin typeface="Times New Roman"/>
                          <a:cs typeface="Times New Roman"/>
                        </a:rPr>
                        <a:t>3.5</a:t>
                      </a:r>
                    </a:p>
                  </a:txBody>
                  <a:tcPr anchor="ctr"/>
                </a:tc>
                <a:extLst>
                  <a:ext uri="{0D108BD9-81ED-4DB2-BD59-A6C34878D82A}">
                    <a16:rowId xmlns:a16="http://schemas.microsoft.com/office/drawing/2014/main" val="1091804701"/>
                  </a:ext>
                </a:extLst>
              </a:tr>
              <a:tr h="749350">
                <a:tc>
                  <a:txBody>
                    <a:bodyPr/>
                    <a:lstStyle/>
                    <a:p>
                      <a:pPr algn="ctr"/>
                      <a:r>
                        <a:rPr lang="en-US">
                          <a:solidFill>
                            <a:schemeClr val="bg1"/>
                          </a:solidFill>
                          <a:latin typeface="Times New Roman"/>
                          <a:cs typeface="Times New Roman"/>
                        </a:rPr>
                        <a:t>Tensile Strength (MPa)</a:t>
                      </a:r>
                    </a:p>
                  </a:txBody>
                  <a:tcPr anchor="ctr">
                    <a:solidFill>
                      <a:schemeClr val="tx1"/>
                    </a:solidFill>
                  </a:tcPr>
                </a:tc>
                <a:tc>
                  <a:txBody>
                    <a:bodyPr/>
                    <a:lstStyle/>
                    <a:p>
                      <a:pPr algn="ctr"/>
                      <a:r>
                        <a:rPr lang="en-US">
                          <a:latin typeface="Times New Roman"/>
                          <a:cs typeface="Times New Roman"/>
                        </a:rPr>
                        <a:t>4</a:t>
                      </a:r>
                    </a:p>
                  </a:txBody>
                  <a:tcPr anchor="ctr"/>
                </a:tc>
                <a:tc>
                  <a:txBody>
                    <a:bodyPr/>
                    <a:lstStyle/>
                    <a:p>
                      <a:pPr algn="ctr"/>
                      <a:r>
                        <a:rPr lang="en-US">
                          <a:latin typeface="Times New Roman"/>
                          <a:cs typeface="Times New Roman"/>
                        </a:rPr>
                        <a:t>3</a:t>
                      </a:r>
                    </a:p>
                  </a:txBody>
                  <a:tcPr anchor="ctr"/>
                </a:tc>
                <a:tc>
                  <a:txBody>
                    <a:bodyPr/>
                    <a:lstStyle/>
                    <a:p>
                      <a:pPr lvl="0" algn="ctr">
                        <a:buNone/>
                      </a:pPr>
                      <a:r>
                        <a:rPr lang="en-US">
                          <a:latin typeface="Times New Roman"/>
                          <a:cs typeface="Times New Roman"/>
                        </a:rPr>
                        <a:t>1,100</a:t>
                      </a:r>
                    </a:p>
                  </a:txBody>
                  <a:tcPr anchor="ctr"/>
                </a:tc>
                <a:tc>
                  <a:txBody>
                    <a:bodyPr/>
                    <a:lstStyle/>
                    <a:p>
                      <a:pPr lvl="0" algn="ctr">
                        <a:buNone/>
                      </a:pPr>
                      <a:r>
                        <a:rPr lang="en-US">
                          <a:latin typeface="Times New Roman"/>
                          <a:cs typeface="Times New Roman"/>
                        </a:rPr>
                        <a:t>3,600</a:t>
                      </a:r>
                    </a:p>
                  </a:txBody>
                  <a:tcPr anchor="ctr"/>
                </a:tc>
                <a:tc>
                  <a:txBody>
                    <a:bodyPr/>
                    <a:lstStyle/>
                    <a:p>
                      <a:pPr lvl="0" algn="ctr">
                        <a:buNone/>
                      </a:pPr>
                      <a:r>
                        <a:rPr lang="en-US">
                          <a:latin typeface="Times New Roman"/>
                          <a:cs typeface="Times New Roman"/>
                        </a:rPr>
                        <a:t>5,800</a:t>
                      </a:r>
                    </a:p>
                  </a:txBody>
                  <a:tcPr anchor="ctr"/>
                </a:tc>
                <a:extLst>
                  <a:ext uri="{0D108BD9-81ED-4DB2-BD59-A6C34878D82A}">
                    <a16:rowId xmlns:a16="http://schemas.microsoft.com/office/drawing/2014/main" val="457810970"/>
                  </a:ext>
                </a:extLst>
              </a:tr>
              <a:tr h="505867">
                <a:tc>
                  <a:txBody>
                    <a:bodyPr/>
                    <a:lstStyle/>
                    <a:p>
                      <a:pPr algn="ctr"/>
                      <a:r>
                        <a:rPr lang="en-US">
                          <a:solidFill>
                            <a:schemeClr val="bg1"/>
                          </a:solidFill>
                          <a:latin typeface="Times New Roman"/>
                          <a:cs typeface="Times New Roman"/>
                        </a:rPr>
                        <a:t>Decomposition Temperature (°C)</a:t>
                      </a:r>
                    </a:p>
                  </a:txBody>
                  <a:tcPr anchor="ctr">
                    <a:solidFill>
                      <a:schemeClr val="tx1"/>
                    </a:solidFill>
                  </a:tcPr>
                </a:tc>
                <a:tc>
                  <a:txBody>
                    <a:bodyPr/>
                    <a:lstStyle/>
                    <a:p>
                      <a:pPr algn="ctr"/>
                      <a:r>
                        <a:rPr lang="en-US">
                          <a:latin typeface="Times New Roman"/>
                          <a:cs typeface="Times New Roman"/>
                        </a:rPr>
                        <a:t>5</a:t>
                      </a:r>
                    </a:p>
                  </a:txBody>
                  <a:tcPr anchor="ctr"/>
                </a:tc>
                <a:tc>
                  <a:txBody>
                    <a:bodyPr/>
                    <a:lstStyle/>
                    <a:p>
                      <a:pPr algn="ctr"/>
                      <a:r>
                        <a:rPr lang="en-US">
                          <a:latin typeface="Times New Roman"/>
                          <a:cs typeface="Times New Roman"/>
                        </a:rPr>
                        <a:t>5</a:t>
                      </a:r>
                    </a:p>
                  </a:txBody>
                  <a:tcPr anchor="ctr"/>
                </a:tc>
                <a:tc>
                  <a:txBody>
                    <a:bodyPr/>
                    <a:lstStyle/>
                    <a:p>
                      <a:pPr algn="ctr"/>
                      <a:r>
                        <a:rPr lang="en-US">
                          <a:latin typeface="Times New Roman"/>
                          <a:cs typeface="Times New Roman"/>
                        </a:rPr>
                        <a:t>400</a:t>
                      </a:r>
                    </a:p>
                  </a:txBody>
                  <a:tcPr anchor="ctr"/>
                </a:tc>
                <a:tc>
                  <a:txBody>
                    <a:bodyPr/>
                    <a:lstStyle/>
                    <a:p>
                      <a:pPr algn="ctr"/>
                      <a:r>
                        <a:rPr lang="en-US">
                          <a:latin typeface="Times New Roman"/>
                          <a:cs typeface="Times New Roman"/>
                        </a:rPr>
                        <a:t>482</a:t>
                      </a:r>
                    </a:p>
                  </a:txBody>
                  <a:tcPr anchor="ctr"/>
                </a:tc>
                <a:tc>
                  <a:txBody>
                    <a:bodyPr/>
                    <a:lstStyle/>
                    <a:p>
                      <a:pPr algn="ctr"/>
                      <a:r>
                        <a:rPr lang="en-US">
                          <a:latin typeface="Times New Roman"/>
                          <a:cs typeface="Times New Roman"/>
                        </a:rPr>
                        <a:t>650</a:t>
                      </a:r>
                    </a:p>
                  </a:txBody>
                  <a:tcPr anchor="ctr"/>
                </a:tc>
                <a:extLst>
                  <a:ext uri="{0D108BD9-81ED-4DB2-BD59-A6C34878D82A}">
                    <a16:rowId xmlns:a16="http://schemas.microsoft.com/office/drawing/2014/main" val="1394429350"/>
                  </a:ext>
                </a:extLst>
              </a:tr>
            </a:tbl>
          </a:graphicData>
        </a:graphic>
      </p:graphicFrame>
      <p:sp>
        <p:nvSpPr>
          <p:cNvPr id="5" name="Slide Number Placeholder 3">
            <a:extLst>
              <a:ext uri="{FF2B5EF4-FFF2-40B4-BE49-F238E27FC236}">
                <a16:creationId xmlns:a16="http://schemas.microsoft.com/office/drawing/2014/main" id="{55A63681-158E-916B-2046-2FC9EE129AE7}"/>
              </a:ext>
            </a:extLst>
          </p:cNvPr>
          <p:cNvSpPr txBox="1">
            <a:spLocks/>
          </p:cNvSpPr>
          <p:nvPr/>
        </p:nvSpPr>
        <p:spPr>
          <a:xfrm>
            <a:off x="5439985" y="6459785"/>
            <a:ext cx="1312025"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b="1"/>
              <a:t>Eric Ruf</a:t>
            </a:r>
          </a:p>
        </p:txBody>
      </p:sp>
    </p:spTree>
    <p:extLst>
      <p:ext uri="{BB962C8B-B14F-4D97-AF65-F5344CB8AC3E}">
        <p14:creationId xmlns:p14="http://schemas.microsoft.com/office/powerpoint/2010/main" val="2909372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41EBE-F293-6026-043F-78C8EB464008}"/>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7A8D61E-A507-D8B3-3080-52082D5AECC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EEA76B-3485-561F-A9F3-2D11372EED11}"/>
              </a:ext>
            </a:extLst>
          </p:cNvPr>
          <p:cNvSpPr>
            <a:spLocks noGrp="1"/>
          </p:cNvSpPr>
          <p:nvPr>
            <p:ph type="title"/>
          </p:nvPr>
        </p:nvSpPr>
        <p:spPr/>
        <p:txBody>
          <a:bodyPr/>
          <a:lstStyle/>
          <a:p>
            <a:r>
              <a:rPr lang="en-US"/>
              <a:t>Parachute Material Trade Matrix (1/2) </a:t>
            </a:r>
          </a:p>
        </p:txBody>
      </p:sp>
      <p:sp>
        <p:nvSpPr>
          <p:cNvPr id="4" name="Slide Number Placeholder 3">
            <a:extLst>
              <a:ext uri="{FF2B5EF4-FFF2-40B4-BE49-F238E27FC236}">
                <a16:creationId xmlns:a16="http://schemas.microsoft.com/office/drawing/2014/main" id="{2144B648-A975-532F-E4F9-02E9A3FBAFC3}"/>
              </a:ext>
            </a:extLst>
          </p:cNvPr>
          <p:cNvSpPr>
            <a:spLocks noGrp="1"/>
          </p:cNvSpPr>
          <p:nvPr>
            <p:ph type="sldNum" sz="quarter" idx="12"/>
          </p:nvPr>
        </p:nvSpPr>
        <p:spPr/>
        <p:txBody>
          <a:bodyPr/>
          <a:lstStyle/>
          <a:p>
            <a:fld id="{629637A9-119A-49DA-BD12-AAC58B377D80}" type="slidenum">
              <a:rPr lang="en-US" smtClean="0"/>
              <a:pPr/>
              <a:t>44</a:t>
            </a:fld>
            <a:endParaRPr lang="en-US"/>
          </a:p>
        </p:txBody>
      </p:sp>
      <p:graphicFrame>
        <p:nvGraphicFramePr>
          <p:cNvPr id="5" name="Table 4">
            <a:extLst>
              <a:ext uri="{FF2B5EF4-FFF2-40B4-BE49-F238E27FC236}">
                <a16:creationId xmlns:a16="http://schemas.microsoft.com/office/drawing/2014/main" id="{E32E1B67-2E20-FFE1-522D-26FE2E2DEE24}"/>
              </a:ext>
            </a:extLst>
          </p:cNvPr>
          <p:cNvGraphicFramePr>
            <a:graphicFrameLocks noGrp="1"/>
          </p:cNvGraphicFramePr>
          <p:nvPr>
            <p:extLst>
              <p:ext uri="{D42A27DB-BD31-4B8C-83A1-F6EECF244321}">
                <p14:modId xmlns:p14="http://schemas.microsoft.com/office/powerpoint/2010/main" val="950966710"/>
              </p:ext>
            </p:extLst>
          </p:nvPr>
        </p:nvGraphicFramePr>
        <p:xfrm>
          <a:off x="605376" y="1498022"/>
          <a:ext cx="10981248" cy="4557743"/>
        </p:xfrm>
        <a:graphic>
          <a:graphicData uri="http://schemas.openxmlformats.org/drawingml/2006/table">
            <a:tbl>
              <a:tblPr/>
              <a:tblGrid>
                <a:gridCol w="1288795">
                  <a:extLst>
                    <a:ext uri="{9D8B030D-6E8A-4147-A177-3AD203B41FA5}">
                      <a16:colId xmlns:a16="http://schemas.microsoft.com/office/drawing/2014/main" val="4107944222"/>
                    </a:ext>
                  </a:extLst>
                </a:gridCol>
                <a:gridCol w="720314">
                  <a:extLst>
                    <a:ext uri="{9D8B030D-6E8A-4147-A177-3AD203B41FA5}">
                      <a16:colId xmlns:a16="http://schemas.microsoft.com/office/drawing/2014/main" val="517388830"/>
                    </a:ext>
                  </a:extLst>
                </a:gridCol>
                <a:gridCol w="815649">
                  <a:extLst>
                    <a:ext uri="{9D8B030D-6E8A-4147-A177-3AD203B41FA5}">
                      <a16:colId xmlns:a16="http://schemas.microsoft.com/office/drawing/2014/main" val="1371695236"/>
                    </a:ext>
                  </a:extLst>
                </a:gridCol>
                <a:gridCol w="815649">
                  <a:extLst>
                    <a:ext uri="{9D8B030D-6E8A-4147-A177-3AD203B41FA5}">
                      <a16:colId xmlns:a16="http://schemas.microsoft.com/office/drawing/2014/main" val="3936977555"/>
                    </a:ext>
                  </a:extLst>
                </a:gridCol>
                <a:gridCol w="815649">
                  <a:extLst>
                    <a:ext uri="{9D8B030D-6E8A-4147-A177-3AD203B41FA5}">
                      <a16:colId xmlns:a16="http://schemas.microsoft.com/office/drawing/2014/main" val="1904035485"/>
                    </a:ext>
                  </a:extLst>
                </a:gridCol>
                <a:gridCol w="815649">
                  <a:extLst>
                    <a:ext uri="{9D8B030D-6E8A-4147-A177-3AD203B41FA5}">
                      <a16:colId xmlns:a16="http://schemas.microsoft.com/office/drawing/2014/main" val="1530409445"/>
                    </a:ext>
                  </a:extLst>
                </a:gridCol>
                <a:gridCol w="815649">
                  <a:extLst>
                    <a:ext uri="{9D8B030D-6E8A-4147-A177-3AD203B41FA5}">
                      <a16:colId xmlns:a16="http://schemas.microsoft.com/office/drawing/2014/main" val="4267252174"/>
                    </a:ext>
                  </a:extLst>
                </a:gridCol>
                <a:gridCol w="815649">
                  <a:extLst>
                    <a:ext uri="{9D8B030D-6E8A-4147-A177-3AD203B41FA5}">
                      <a16:colId xmlns:a16="http://schemas.microsoft.com/office/drawing/2014/main" val="2112075877"/>
                    </a:ext>
                  </a:extLst>
                </a:gridCol>
                <a:gridCol w="815649">
                  <a:extLst>
                    <a:ext uri="{9D8B030D-6E8A-4147-A177-3AD203B41FA5}">
                      <a16:colId xmlns:a16="http://schemas.microsoft.com/office/drawing/2014/main" val="2485829227"/>
                    </a:ext>
                  </a:extLst>
                </a:gridCol>
                <a:gridCol w="815649">
                  <a:extLst>
                    <a:ext uri="{9D8B030D-6E8A-4147-A177-3AD203B41FA5}">
                      <a16:colId xmlns:a16="http://schemas.microsoft.com/office/drawing/2014/main" val="3721292002"/>
                    </a:ext>
                  </a:extLst>
                </a:gridCol>
                <a:gridCol w="815649">
                  <a:extLst>
                    <a:ext uri="{9D8B030D-6E8A-4147-A177-3AD203B41FA5}">
                      <a16:colId xmlns:a16="http://schemas.microsoft.com/office/drawing/2014/main" val="3686909267"/>
                    </a:ext>
                  </a:extLst>
                </a:gridCol>
                <a:gridCol w="815649">
                  <a:extLst>
                    <a:ext uri="{9D8B030D-6E8A-4147-A177-3AD203B41FA5}">
                      <a16:colId xmlns:a16="http://schemas.microsoft.com/office/drawing/2014/main" val="1304698151"/>
                    </a:ext>
                  </a:extLst>
                </a:gridCol>
                <a:gridCol w="815649">
                  <a:extLst>
                    <a:ext uri="{9D8B030D-6E8A-4147-A177-3AD203B41FA5}">
                      <a16:colId xmlns:a16="http://schemas.microsoft.com/office/drawing/2014/main" val="3138668031"/>
                    </a:ext>
                  </a:extLst>
                </a:gridCol>
              </a:tblGrid>
              <a:tr h="722290">
                <a:tc>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FOMs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grid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Density (g/cm^3)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Cost (US$/kg)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Elongation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0004313"/>
                  </a:ext>
                </a:extLst>
              </a:tr>
              <a:tr h="441145">
                <a:tc rowSpan="3">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Alternate Architectures</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gridSpan="2">
                  <a:txBody>
                    <a:bodyPr/>
                    <a:lstStyle/>
                    <a:p>
                      <a:pPr algn="r"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 V &lt; </a:t>
                      </a:r>
                    </a:p>
                  </a:txBody>
                  <a:tcPr marL="7620" marR="7620" marT="762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l"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1.4</a:t>
                      </a:r>
                    </a:p>
                  </a:txBody>
                  <a:tcPr marL="7620" marR="7620" marT="762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r"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V ≤ </a:t>
                      </a:r>
                    </a:p>
                  </a:txBody>
                  <a:tcPr marL="7620" marR="7620" marT="762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l"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25</a:t>
                      </a:r>
                    </a:p>
                  </a:txBody>
                  <a:tcPr marL="7620" marR="7620" marT="762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r"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V ≤  </a:t>
                      </a:r>
                    </a:p>
                  </a:txBody>
                  <a:tcPr marL="7620" marR="7620" marT="762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l"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3.5</a:t>
                      </a:r>
                    </a:p>
                  </a:txBody>
                  <a:tcPr marL="7620" marR="7620" marT="762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extLst>
                  <a:ext uri="{0D108BD9-81ED-4DB2-BD59-A6C34878D82A}">
                    <a16:rowId xmlns:a16="http://schemas.microsoft.com/office/drawing/2014/main" val="6121045"/>
                  </a:ext>
                </a:extLst>
              </a:tr>
              <a:tr h="466289">
                <a:tc vMerge="1">
                  <a:txBody>
                    <a:bodyPr/>
                    <a:lstStyle/>
                    <a:p>
                      <a:endParaRPr lang="en-US"/>
                    </a:p>
                  </a:txBody>
                  <a:tcPr/>
                </a:tc>
                <a:tc gridSpan="2">
                  <a:txBody>
                    <a:bodyPr/>
                    <a:lstStyle/>
                    <a:p>
                      <a:pPr algn="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WF =</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WF =</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WF =</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4</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394962237"/>
                  </a:ext>
                </a:extLst>
              </a:tr>
              <a:tr h="448003">
                <a:tc vMerge="1">
                  <a:txBody>
                    <a:bodyPr/>
                    <a:lstStyle/>
                    <a:p>
                      <a:endParaRPr lang="en-US"/>
                    </a:p>
                  </a:txBody>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615202794"/>
                  </a:ext>
                </a:extLst>
              </a:tr>
              <a:tr h="740576">
                <a:tc>
                  <a:txBody>
                    <a:bodyPr/>
                    <a:lstStyle/>
                    <a:p>
                      <a:pPr algn="ctr" fontAlgn="ctr"/>
                      <a:r>
                        <a:rPr lang="en-US" sz="1600" b="0" i="0" u="sng" strike="noStrike">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Vectran-LCP</a:t>
                      </a:r>
                      <a:endParaRPr lang="en-US" sz="1600" b="0" i="0" u="sng" strike="noStrike">
                        <a:solidFill>
                          <a:schemeClr val="tx1"/>
                        </a:solidFill>
                        <a:effectLst/>
                        <a:latin typeface="Times New Roman" panose="02020603050405020304" pitchFamily="18" charset="0"/>
                        <a:cs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324558949"/>
                  </a:ext>
                </a:extLst>
              </a:tr>
              <a:tr h="886863">
                <a:tc>
                  <a:txBody>
                    <a:bodyPr/>
                    <a:lstStyle/>
                    <a:p>
                      <a:pPr algn="ctr" fontAlgn="ctr"/>
                      <a:r>
                        <a:rPr lang="en-US" sz="1600" b="0" i="0" u="sng" strike="noStrike">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Kevlar</a:t>
                      </a:r>
                      <a:endParaRPr lang="en-US" sz="1600" b="0" i="0" u="sng" strike="noStrike">
                        <a:solidFill>
                          <a:schemeClr val="tx1"/>
                        </a:solidFill>
                        <a:effectLst/>
                        <a:latin typeface="Times New Roman" panose="02020603050405020304" pitchFamily="18" charset="0"/>
                        <a:cs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980599884"/>
                  </a:ext>
                </a:extLst>
              </a:tr>
              <a:tr h="852577">
                <a:tc>
                  <a:txBody>
                    <a:bodyPr/>
                    <a:lstStyle/>
                    <a:p>
                      <a:pPr algn="ctr" fontAlgn="ctr"/>
                      <a:r>
                        <a:rPr lang="en-US" sz="1600" b="0" i="0" u="sng" strike="noStrike">
                          <a:solidFill>
                            <a:schemeClr val="tx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Zylon</a:t>
                      </a:r>
                      <a:r>
                        <a:rPr lang="en-US" sz="1600" b="0" i="0" u="sng" strike="noStrike">
                          <a:solidFill>
                            <a:schemeClr val="tx1"/>
                          </a:solidFill>
                          <a:effectLst/>
                          <a:latin typeface="Times New Roman" panose="02020603050405020304" pitchFamily="18" charset="0"/>
                          <a:cs typeface="Times New Roman" panose="02020603050405020304" pitchFamily="18" charset="0"/>
                        </a:rPr>
                        <a:t> HM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11.43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-620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60031519"/>
                  </a:ext>
                </a:extLst>
              </a:tr>
            </a:tbl>
          </a:graphicData>
        </a:graphic>
      </p:graphicFrame>
      <p:sp>
        <p:nvSpPr>
          <p:cNvPr id="6" name="Slide Number Placeholder 3">
            <a:extLst>
              <a:ext uri="{FF2B5EF4-FFF2-40B4-BE49-F238E27FC236}">
                <a16:creationId xmlns:a16="http://schemas.microsoft.com/office/drawing/2014/main" id="{5F314DCE-FF53-E5B5-D423-C0BBEBEE1027}"/>
              </a:ext>
            </a:extLst>
          </p:cNvPr>
          <p:cNvSpPr txBox="1">
            <a:spLocks/>
          </p:cNvSpPr>
          <p:nvPr/>
        </p:nvSpPr>
        <p:spPr>
          <a:xfrm>
            <a:off x="5439987" y="6459784"/>
            <a:ext cx="1312025"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b="1"/>
              <a:t>Eric Ruf</a:t>
            </a:r>
          </a:p>
        </p:txBody>
      </p:sp>
    </p:spTree>
    <p:extLst>
      <p:ext uri="{BB962C8B-B14F-4D97-AF65-F5344CB8AC3E}">
        <p14:creationId xmlns:p14="http://schemas.microsoft.com/office/powerpoint/2010/main" val="674606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44936-0515-6809-E133-0C94639195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117CA1-3329-F4E1-1B64-A10FC7CF67EC}"/>
              </a:ext>
            </a:extLst>
          </p:cNvPr>
          <p:cNvSpPr>
            <a:spLocks noGrp="1"/>
          </p:cNvSpPr>
          <p:nvPr>
            <p:ph type="title"/>
          </p:nvPr>
        </p:nvSpPr>
        <p:spPr/>
        <p:txBody>
          <a:bodyPr/>
          <a:lstStyle/>
          <a:p>
            <a:r>
              <a:rPr lang="en-US"/>
              <a:t>Parachute Material Trade Matrix (2/2) </a:t>
            </a:r>
          </a:p>
        </p:txBody>
      </p:sp>
      <p:sp>
        <p:nvSpPr>
          <p:cNvPr id="4" name="Slide Number Placeholder 3">
            <a:extLst>
              <a:ext uri="{FF2B5EF4-FFF2-40B4-BE49-F238E27FC236}">
                <a16:creationId xmlns:a16="http://schemas.microsoft.com/office/drawing/2014/main" id="{BE196A89-8030-1141-1D67-9CF214747232}"/>
              </a:ext>
            </a:extLst>
          </p:cNvPr>
          <p:cNvSpPr>
            <a:spLocks noGrp="1"/>
          </p:cNvSpPr>
          <p:nvPr>
            <p:ph type="sldNum" sz="quarter" idx="12"/>
          </p:nvPr>
        </p:nvSpPr>
        <p:spPr/>
        <p:txBody>
          <a:bodyPr/>
          <a:lstStyle/>
          <a:p>
            <a:fld id="{629637A9-119A-49DA-BD12-AAC58B377D80}" type="slidenum">
              <a:rPr lang="en-US" smtClean="0"/>
              <a:pPr/>
              <a:t>45</a:t>
            </a:fld>
            <a:endParaRPr lang="en-US"/>
          </a:p>
        </p:txBody>
      </p:sp>
      <p:graphicFrame>
        <p:nvGraphicFramePr>
          <p:cNvPr id="7" name="Table 6">
            <a:extLst>
              <a:ext uri="{FF2B5EF4-FFF2-40B4-BE49-F238E27FC236}">
                <a16:creationId xmlns:a16="http://schemas.microsoft.com/office/drawing/2014/main" id="{50DDBA14-BC84-950F-61D4-88C36EDDF2EE}"/>
              </a:ext>
            </a:extLst>
          </p:cNvPr>
          <p:cNvGraphicFramePr>
            <a:graphicFrameLocks noGrp="1"/>
          </p:cNvGraphicFramePr>
          <p:nvPr>
            <p:extLst>
              <p:ext uri="{D42A27DB-BD31-4B8C-83A1-F6EECF244321}">
                <p14:modId xmlns:p14="http://schemas.microsoft.com/office/powerpoint/2010/main" val="4014019793"/>
              </p:ext>
            </p:extLst>
          </p:nvPr>
        </p:nvGraphicFramePr>
        <p:xfrm>
          <a:off x="1066799" y="1789471"/>
          <a:ext cx="10058402" cy="3877568"/>
        </p:xfrm>
        <a:graphic>
          <a:graphicData uri="http://schemas.openxmlformats.org/drawingml/2006/table">
            <a:tbl>
              <a:tblPr/>
              <a:tblGrid>
                <a:gridCol w="1314471">
                  <a:extLst>
                    <a:ext uri="{9D8B030D-6E8A-4147-A177-3AD203B41FA5}">
                      <a16:colId xmlns:a16="http://schemas.microsoft.com/office/drawing/2014/main" val="3881181074"/>
                    </a:ext>
                  </a:extLst>
                </a:gridCol>
                <a:gridCol w="831898">
                  <a:extLst>
                    <a:ext uri="{9D8B030D-6E8A-4147-A177-3AD203B41FA5}">
                      <a16:colId xmlns:a16="http://schemas.microsoft.com/office/drawing/2014/main" val="4256514201"/>
                    </a:ext>
                  </a:extLst>
                </a:gridCol>
                <a:gridCol w="831898">
                  <a:extLst>
                    <a:ext uri="{9D8B030D-6E8A-4147-A177-3AD203B41FA5}">
                      <a16:colId xmlns:a16="http://schemas.microsoft.com/office/drawing/2014/main" val="2469973003"/>
                    </a:ext>
                  </a:extLst>
                </a:gridCol>
                <a:gridCol w="831898">
                  <a:extLst>
                    <a:ext uri="{9D8B030D-6E8A-4147-A177-3AD203B41FA5}">
                      <a16:colId xmlns:a16="http://schemas.microsoft.com/office/drawing/2014/main" val="3604838151"/>
                    </a:ext>
                  </a:extLst>
                </a:gridCol>
                <a:gridCol w="831898">
                  <a:extLst>
                    <a:ext uri="{9D8B030D-6E8A-4147-A177-3AD203B41FA5}">
                      <a16:colId xmlns:a16="http://schemas.microsoft.com/office/drawing/2014/main" val="3623227827"/>
                    </a:ext>
                  </a:extLst>
                </a:gridCol>
                <a:gridCol w="831898">
                  <a:extLst>
                    <a:ext uri="{9D8B030D-6E8A-4147-A177-3AD203B41FA5}">
                      <a16:colId xmlns:a16="http://schemas.microsoft.com/office/drawing/2014/main" val="786492576"/>
                    </a:ext>
                  </a:extLst>
                </a:gridCol>
                <a:gridCol w="831898">
                  <a:extLst>
                    <a:ext uri="{9D8B030D-6E8A-4147-A177-3AD203B41FA5}">
                      <a16:colId xmlns:a16="http://schemas.microsoft.com/office/drawing/2014/main" val="3010969326"/>
                    </a:ext>
                  </a:extLst>
                </a:gridCol>
                <a:gridCol w="831898">
                  <a:extLst>
                    <a:ext uri="{9D8B030D-6E8A-4147-A177-3AD203B41FA5}">
                      <a16:colId xmlns:a16="http://schemas.microsoft.com/office/drawing/2014/main" val="4007737168"/>
                    </a:ext>
                  </a:extLst>
                </a:gridCol>
                <a:gridCol w="831898">
                  <a:extLst>
                    <a:ext uri="{9D8B030D-6E8A-4147-A177-3AD203B41FA5}">
                      <a16:colId xmlns:a16="http://schemas.microsoft.com/office/drawing/2014/main" val="1065461529"/>
                    </a:ext>
                  </a:extLst>
                </a:gridCol>
                <a:gridCol w="2088747">
                  <a:extLst>
                    <a:ext uri="{9D8B030D-6E8A-4147-A177-3AD203B41FA5}">
                      <a16:colId xmlns:a16="http://schemas.microsoft.com/office/drawing/2014/main" val="3957540081"/>
                    </a:ext>
                  </a:extLst>
                </a:gridCol>
              </a:tblGrid>
              <a:tr h="630953">
                <a:tc>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FOMs</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grid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Tensile Strength (MPa)</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Decomposition Temperature (°C)</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4">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Weighted Totals (</a:t>
                      </a:r>
                      <a:r>
                        <a:rPr lang="el-GR" sz="1600" b="0" i="0" u="none" strike="noStrike">
                          <a:solidFill>
                            <a:srgbClr val="FFFFFF"/>
                          </a:solidFill>
                          <a:effectLst/>
                          <a:latin typeface="Times New Roman" panose="02020603050405020304" pitchFamily="18" charset="0"/>
                          <a:cs typeface="Times New Roman" panose="02020603050405020304" pitchFamily="18" charset="0"/>
                        </a:rPr>
                        <a:t>Σ</a:t>
                      </a:r>
                      <a:r>
                        <a:rPr lang="en-US" sz="1600" b="0" i="0" u="none" strike="noStrike">
                          <a:solidFill>
                            <a:srgbClr val="FFFFFF"/>
                          </a:solidFill>
                          <a:effectLst/>
                          <a:latin typeface="Times New Roman" panose="02020603050405020304" pitchFamily="18" charset="0"/>
                          <a:cs typeface="Times New Roman" panose="02020603050405020304" pitchFamily="18" charset="0"/>
                        </a:rPr>
                        <a:t>W)</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636659949"/>
                  </a:ext>
                </a:extLst>
              </a:tr>
              <a:tr h="385361">
                <a:tc rowSpan="3">
                  <a:txBody>
                    <a:bodyPr/>
                    <a:lstStyle/>
                    <a:p>
                      <a:pPr algn="ctr" fontAlgn="ctr"/>
                      <a:r>
                        <a:rPr lang="en-US" sz="1600" b="0" i="0" u="none" strike="noStrike">
                          <a:solidFill>
                            <a:srgbClr val="FFFFFF"/>
                          </a:solidFill>
                          <a:effectLst/>
                          <a:latin typeface="Times New Roman" panose="02020603050405020304" pitchFamily="18" charset="0"/>
                          <a:cs typeface="Times New Roman" panose="02020603050405020304" pitchFamily="18" charset="0"/>
                        </a:rPr>
                        <a:t>Alternate Architectures</a:t>
                      </a:r>
                    </a:p>
                  </a:txBody>
                  <a:tcPr marL="4497" marR="4497" marT="449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gridSpan="2">
                  <a:txBody>
                    <a:bodyPr/>
                    <a:lstStyle/>
                    <a:p>
                      <a:pPr algn="r"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V ≤ </a:t>
                      </a:r>
                    </a:p>
                  </a:txBody>
                  <a:tcPr marL="4497" marR="4497" marT="4497"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l"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4000</a:t>
                      </a:r>
                    </a:p>
                  </a:txBody>
                  <a:tcPr marL="4497" marR="4497" marT="4497"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r"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V &gt; </a:t>
                      </a:r>
                    </a:p>
                  </a:txBody>
                  <a:tcPr marL="4497" marR="4497" marT="4497"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l" fontAlgn="ctr"/>
                      <a:r>
                        <a:rPr lang="en-US" sz="1600" b="1" i="0" u="none" strike="noStrike">
                          <a:solidFill>
                            <a:srgbClr val="FFFFFF"/>
                          </a:solidFill>
                          <a:effectLst/>
                          <a:latin typeface="Times New Roman" panose="02020603050405020304" pitchFamily="18" charset="0"/>
                          <a:cs typeface="Times New Roman" panose="02020603050405020304" pitchFamily="18" charset="0"/>
                        </a:rPr>
                        <a:t>500</a:t>
                      </a:r>
                    </a:p>
                  </a:txBody>
                  <a:tcPr marL="4497" marR="4497" marT="4497"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612558102"/>
                  </a:ext>
                </a:extLst>
              </a:tr>
              <a:tr h="407325">
                <a:tc vMerge="1">
                  <a:txBody>
                    <a:bodyPr/>
                    <a:lstStyle/>
                    <a:p>
                      <a:endParaRPr lang="en-US"/>
                    </a:p>
                  </a:txBody>
                  <a:tcPr/>
                </a:tc>
                <a:tc gridSpan="2">
                  <a:txBody>
                    <a:bodyPr/>
                    <a:lstStyle/>
                    <a:p>
                      <a:pPr algn="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WF =</a:t>
                      </a:r>
                    </a:p>
                  </a:txBody>
                  <a:tcPr marL="4497" marR="4497" marT="44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4497" marR="4497" marT="449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WF =</a:t>
                      </a:r>
                    </a:p>
                  </a:txBody>
                  <a:tcPr marL="4497" marR="4497" marT="449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4497" marR="4497" marT="449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902208144"/>
                  </a:ext>
                </a:extLst>
              </a:tr>
              <a:tr h="391350">
                <a:tc vMerge="1">
                  <a:txBody>
                    <a:bodyPr/>
                    <a:lstStyle/>
                    <a:p>
                      <a:endParaRPr lang="en-US"/>
                    </a:p>
                  </a:txBody>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V</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V</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U</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W</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vMerge="1">
                  <a:txBody>
                    <a:bodyPr/>
                    <a:lstStyle/>
                    <a:p>
                      <a:endParaRPr lang="en-US"/>
                    </a:p>
                  </a:txBody>
                  <a:tcPr/>
                </a:tc>
                <a:extLst>
                  <a:ext uri="{0D108BD9-81ED-4DB2-BD59-A6C34878D82A}">
                    <a16:rowId xmlns:a16="http://schemas.microsoft.com/office/drawing/2014/main" val="2484075187"/>
                  </a:ext>
                </a:extLst>
              </a:tr>
              <a:tr h="646927">
                <a:tc>
                  <a:txBody>
                    <a:bodyPr/>
                    <a:lstStyle/>
                    <a:p>
                      <a:pPr algn="ctr" fontAlgn="ctr"/>
                      <a:r>
                        <a:rPr lang="en-US" sz="1600" b="0" i="0" u="sng" strike="noStrike">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Vectran-LCP</a:t>
                      </a:r>
                      <a:endParaRPr lang="en-US" sz="1600" b="0" i="0" u="sng" strike="noStrike">
                        <a:solidFill>
                          <a:schemeClr val="tx1"/>
                        </a:solidFill>
                        <a:effectLst/>
                        <a:latin typeface="Times New Roman" panose="02020603050405020304" pitchFamily="18" charset="0"/>
                        <a:cs typeface="Times New Roman" panose="02020603050405020304" pitchFamily="18" charset="0"/>
                      </a:endParaRP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1100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72.50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27</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400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20.00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25</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90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56020560"/>
                  </a:ext>
                </a:extLst>
              </a:tr>
              <a:tr h="670887">
                <a:tc>
                  <a:txBody>
                    <a:bodyPr/>
                    <a:lstStyle/>
                    <a:p>
                      <a:pPr algn="ctr" fontAlgn="ctr"/>
                      <a:r>
                        <a:rPr lang="en-US" sz="1600" b="0" i="0" u="sng" strike="noStrike">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Kevlar</a:t>
                      </a:r>
                      <a:endParaRPr lang="en-US" sz="1600" b="0" i="0" u="sng" strike="noStrike">
                        <a:solidFill>
                          <a:schemeClr val="tx1"/>
                        </a:solidFill>
                        <a:effectLst/>
                        <a:latin typeface="Times New Roman" panose="02020603050405020304" pitchFamily="18" charset="0"/>
                        <a:cs typeface="Times New Roman" panose="02020603050405020304" pitchFamily="18" charset="0"/>
                      </a:endParaRP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3600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10.00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15</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482</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3.60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25</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70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9884670"/>
                  </a:ext>
                </a:extLst>
              </a:tr>
              <a:tr h="744765">
                <a:tc>
                  <a:txBody>
                    <a:bodyPr/>
                    <a:lstStyle/>
                    <a:p>
                      <a:pPr algn="ctr" fontAlgn="ctr"/>
                      <a:r>
                        <a:rPr lang="en-US" sz="1600" b="0" i="0" u="sng" strike="noStrike">
                          <a:solidFill>
                            <a:schemeClr val="tx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Zylon</a:t>
                      </a:r>
                      <a:r>
                        <a:rPr lang="en-US" sz="1600" b="0" i="0" u="sng" strike="noStrike">
                          <a:solidFill>
                            <a:schemeClr val="tx1"/>
                          </a:solidFill>
                          <a:effectLst/>
                          <a:latin typeface="Times New Roman" panose="02020603050405020304" pitchFamily="18" charset="0"/>
                          <a:cs typeface="Times New Roman" panose="02020603050405020304" pitchFamily="18" charset="0"/>
                        </a:rPr>
                        <a:t> HM</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5800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-45.00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650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-30.00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0</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27</a:t>
                      </a:r>
                    </a:p>
                  </a:txBody>
                  <a:tcPr marL="4497" marR="4497" marT="44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3328830"/>
                  </a:ext>
                </a:extLst>
              </a:tr>
            </a:tbl>
          </a:graphicData>
        </a:graphic>
      </p:graphicFrame>
      <p:sp>
        <p:nvSpPr>
          <p:cNvPr id="3" name="Slide Number Placeholder 3">
            <a:extLst>
              <a:ext uri="{FF2B5EF4-FFF2-40B4-BE49-F238E27FC236}">
                <a16:creationId xmlns:a16="http://schemas.microsoft.com/office/drawing/2014/main" id="{333918CA-5A16-B01B-DACE-15946174085F}"/>
              </a:ext>
            </a:extLst>
          </p:cNvPr>
          <p:cNvSpPr txBox="1">
            <a:spLocks/>
          </p:cNvSpPr>
          <p:nvPr/>
        </p:nvSpPr>
        <p:spPr>
          <a:xfrm>
            <a:off x="5439987" y="6459785"/>
            <a:ext cx="1312025"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b="1"/>
              <a:t>Eric Ruf</a:t>
            </a:r>
          </a:p>
        </p:txBody>
      </p:sp>
    </p:spTree>
    <p:extLst>
      <p:ext uri="{BB962C8B-B14F-4D97-AF65-F5344CB8AC3E}">
        <p14:creationId xmlns:p14="http://schemas.microsoft.com/office/powerpoint/2010/main" val="1773753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F354-C3D1-2EBA-144F-F103040B0E21}"/>
              </a:ext>
            </a:extLst>
          </p:cNvPr>
          <p:cNvSpPr>
            <a:spLocks noGrp="1"/>
          </p:cNvSpPr>
          <p:nvPr>
            <p:ph type="title"/>
          </p:nvPr>
        </p:nvSpPr>
        <p:spPr/>
        <p:txBody>
          <a:bodyPr vert="horz" lIns="91440" tIns="45720" rIns="91440" bIns="45720" rtlCol="0" anchor="b">
            <a:normAutofit/>
          </a:bodyPr>
          <a:lstStyle/>
          <a:p>
            <a:r>
              <a:rPr lang="en-US">
                <a:latin typeface="Times New Roman"/>
                <a:cs typeface="Times New Roman"/>
              </a:rPr>
              <a:t>Finite Element Analysis – Aeroshell</a:t>
            </a:r>
          </a:p>
        </p:txBody>
      </p:sp>
      <p:sp>
        <p:nvSpPr>
          <p:cNvPr id="4" name="Slide Number Placeholder 3">
            <a:extLst>
              <a:ext uri="{FF2B5EF4-FFF2-40B4-BE49-F238E27FC236}">
                <a16:creationId xmlns:a16="http://schemas.microsoft.com/office/drawing/2014/main" id="{13B61F88-8870-D344-2A5B-0A08012DB99F}"/>
              </a:ext>
            </a:extLst>
          </p:cNvPr>
          <p:cNvSpPr>
            <a:spLocks noGrp="1"/>
          </p:cNvSpPr>
          <p:nvPr>
            <p:ph type="sldNum" sz="quarter" idx="12"/>
          </p:nvPr>
        </p:nvSpPr>
        <p:spPr/>
        <p:txBody>
          <a:bodyPr>
            <a:normAutofit/>
          </a:bodyPr>
          <a:lstStyle/>
          <a:p>
            <a:pPr>
              <a:lnSpc>
                <a:spcPct val="90000"/>
              </a:lnSpc>
              <a:spcAft>
                <a:spcPts val="600"/>
              </a:spcAft>
            </a:pPr>
            <a:fld id="{629637A9-119A-49DA-BD12-AAC58B377D80}" type="slidenum">
              <a:rPr lang="en-US" sz="1900" smtClean="0"/>
              <a:pPr>
                <a:lnSpc>
                  <a:spcPct val="90000"/>
                </a:lnSpc>
                <a:spcAft>
                  <a:spcPts val="600"/>
                </a:spcAft>
              </a:pPr>
              <a:t>46</a:t>
            </a:fld>
            <a:endParaRPr lang="en-US" sz="1900"/>
          </a:p>
        </p:txBody>
      </p:sp>
      <p:sp>
        <p:nvSpPr>
          <p:cNvPr id="3" name="TextBox 2">
            <a:extLst>
              <a:ext uri="{FF2B5EF4-FFF2-40B4-BE49-F238E27FC236}">
                <a16:creationId xmlns:a16="http://schemas.microsoft.com/office/drawing/2014/main" id="{09076F76-6069-E767-E669-50F31141F6BC}"/>
              </a:ext>
            </a:extLst>
          </p:cNvPr>
          <p:cNvSpPr txBox="1"/>
          <p:nvPr/>
        </p:nvSpPr>
        <p:spPr>
          <a:xfrm>
            <a:off x="174171" y="1227058"/>
            <a:ext cx="3984172" cy="5909310"/>
          </a:xfrm>
          <a:prstGeom prst="rect">
            <a:avLst/>
          </a:prstGeom>
          <a:noFill/>
        </p:spPr>
        <p:txBody>
          <a:bodyPr wrap="square" rtlCol="0">
            <a:spAutoFit/>
          </a:bodyPr>
          <a:lstStyle/>
          <a:p>
            <a:r>
              <a:rPr lang="en-US" sz="2200" b="1" u="sng">
                <a:latin typeface="Times New Roman" panose="02020603050405020304" pitchFamily="18" charset="0"/>
                <a:cs typeface="Times New Roman" panose="02020603050405020304" pitchFamily="18" charset="0"/>
              </a:rPr>
              <a:t>Ansys Mechanical</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Finite element solver with structural, thermal, acoustics, transient and nonlinear capabilities</a:t>
            </a:r>
          </a:p>
          <a:p>
            <a:r>
              <a:rPr lang="en-US" sz="2200" b="1" u="sng">
                <a:latin typeface="Times New Roman" panose="02020603050405020304" pitchFamily="18" charset="0"/>
                <a:cs typeface="Times New Roman" panose="02020603050405020304" pitchFamily="18" charset="0"/>
              </a:rPr>
              <a:t>Inputs:</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Static Structural analysis</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Aluminum Alloy</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Pressure: 10 MPa</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Gravity: 8.87 m/s</a:t>
            </a:r>
          </a:p>
          <a:p>
            <a:r>
              <a:rPr lang="en-US" sz="2200" b="1" u="sng">
                <a:latin typeface="Times New Roman" panose="02020603050405020304" pitchFamily="18" charset="0"/>
                <a:cs typeface="Times New Roman" panose="02020603050405020304" pitchFamily="18" charset="0"/>
              </a:rPr>
              <a:t>Results</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Maximum Equivalent Stress: 8,729,000 Pa = 8.729 MPa</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Minimum Equivalent Stress: 3685.9 Pa</a:t>
            </a:r>
          </a:p>
          <a:p>
            <a:pPr marL="342900" indent="-34290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D9821D5-EDD1-6BC3-4CF9-7AC7F2CCA5DA}"/>
              </a:ext>
            </a:extLst>
          </p:cNvPr>
          <p:cNvPicPr>
            <a:picLocks noChangeAspect="1"/>
          </p:cNvPicPr>
          <p:nvPr/>
        </p:nvPicPr>
        <p:blipFill>
          <a:blip r:embed="rId3"/>
          <a:stretch>
            <a:fillRect/>
          </a:stretch>
        </p:blipFill>
        <p:spPr>
          <a:xfrm>
            <a:off x="4362450" y="1466850"/>
            <a:ext cx="7829550" cy="4381500"/>
          </a:xfrm>
          <a:prstGeom prst="rect">
            <a:avLst/>
          </a:prstGeom>
        </p:spPr>
      </p:pic>
      <p:sp>
        <p:nvSpPr>
          <p:cNvPr id="6" name="Slide Number Placeholder 3">
            <a:extLst>
              <a:ext uri="{FF2B5EF4-FFF2-40B4-BE49-F238E27FC236}">
                <a16:creationId xmlns:a16="http://schemas.microsoft.com/office/drawing/2014/main" id="{9F365C7E-D656-4CB6-F603-BE805849B27C}"/>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Harold Hernandez</a:t>
            </a:r>
          </a:p>
        </p:txBody>
      </p:sp>
    </p:spTree>
    <p:extLst>
      <p:ext uri="{BB962C8B-B14F-4D97-AF65-F5344CB8AC3E}">
        <p14:creationId xmlns:p14="http://schemas.microsoft.com/office/powerpoint/2010/main" val="2810773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029" name="Rectangle 1028">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0" name="Rectangle 1029">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32" name="Straight Connector 1031">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most spectacular images of Venus ever captured | Mashable">
            <a:extLst>
              <a:ext uri="{FF2B5EF4-FFF2-40B4-BE49-F238E27FC236}">
                <a16:creationId xmlns:a16="http://schemas.microsoft.com/office/drawing/2014/main" id="{4DC1B0F8-CBBB-583A-506F-2D271E70711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DB2A68-E626-9FA3-740F-09C8DB28B71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a:solidFill>
                  <a:srgbClr val="FFFFFF"/>
                </a:solidFill>
              </a:rPr>
              <a:t>Mass &amp; Power</a:t>
            </a:r>
          </a:p>
        </p:txBody>
      </p:sp>
      <p:cxnSp>
        <p:nvCxnSpPr>
          <p:cNvPr id="1034" name="Straight Connector 1033">
            <a:extLst>
              <a:ext uri="{FF2B5EF4-FFF2-40B4-BE49-F238E27FC236}">
                <a16:creationId xmlns:a16="http://schemas.microsoft.com/office/drawing/2014/main" id="{ED26D631-71B1-41FC-8183-9A37F884E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036" name="Rectangle 1035">
            <a:extLst>
              <a:ext uri="{FF2B5EF4-FFF2-40B4-BE49-F238E27FC236}">
                <a16:creationId xmlns:a16="http://schemas.microsoft.com/office/drawing/2014/main" id="{B0DD4D4C-0A16-4FBA-9931-1F0FCE92E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41" name="Rectangle 1040">
            <a:extLst>
              <a:ext uri="{FF2B5EF4-FFF2-40B4-BE49-F238E27FC236}">
                <a16:creationId xmlns:a16="http://schemas.microsoft.com/office/drawing/2014/main" id="{10E8F221-2C17-451E-A781-791A48BDA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454F0AF8-AD2A-D48A-A4AF-AFCE98BCC09B}"/>
              </a:ext>
            </a:extLst>
          </p:cNvPr>
          <p:cNvSpPr>
            <a:spLocks noGrp="1"/>
          </p:cNvSpPr>
          <p:nvPr>
            <p:ph type="sldNum" sz="quarter" idx="12"/>
          </p:nvPr>
        </p:nvSpPr>
        <p:spPr>
          <a:xfrm>
            <a:off x="9900458" y="6459785"/>
            <a:ext cx="1312025" cy="365125"/>
          </a:xfrm>
        </p:spPr>
        <p:txBody>
          <a:bodyPr vert="horz" lIns="91440" tIns="45720" rIns="91440" bIns="45720" rtlCol="0" anchor="ctr">
            <a:noAutofit/>
          </a:bodyPr>
          <a:lstStyle/>
          <a:p>
            <a:pPr>
              <a:spcAft>
                <a:spcPts val="600"/>
              </a:spcAft>
            </a:pPr>
            <a:fld id="{4FAB73BC-B049-4115-A692-8D63A059BFB8}" type="slidenum">
              <a:rPr lang="en-US" b="1"/>
              <a:pPr>
                <a:spcAft>
                  <a:spcPts val="600"/>
                </a:spcAft>
              </a:pPr>
              <a:t>47</a:t>
            </a:fld>
            <a:endParaRPr lang="en-US" b="1"/>
          </a:p>
        </p:txBody>
      </p:sp>
      <p:sp>
        <p:nvSpPr>
          <p:cNvPr id="3" name="Slide Number Placeholder 3">
            <a:extLst>
              <a:ext uri="{FF2B5EF4-FFF2-40B4-BE49-F238E27FC236}">
                <a16:creationId xmlns:a16="http://schemas.microsoft.com/office/drawing/2014/main" id="{E0C587E0-8971-D770-0F0F-FE8687AC67AB}"/>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Harold Hernandez</a:t>
            </a:r>
          </a:p>
        </p:txBody>
      </p:sp>
    </p:spTree>
    <p:extLst>
      <p:ext uri="{BB962C8B-B14F-4D97-AF65-F5344CB8AC3E}">
        <p14:creationId xmlns:p14="http://schemas.microsoft.com/office/powerpoint/2010/main" val="2922877789"/>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normAutofit fontScale="90000"/>
          </a:bodyPr>
          <a:lstStyle/>
          <a:p>
            <a:r>
              <a:rPr lang="en-US"/>
              <a:t>Aeroshell with Payload Mass Statement (1/2)</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extLst>
              <p:ext uri="{D42A27DB-BD31-4B8C-83A1-F6EECF244321}">
                <p14:modId xmlns:p14="http://schemas.microsoft.com/office/powerpoint/2010/main" val="3836878403"/>
              </p:ext>
            </p:extLst>
          </p:nvPr>
        </p:nvGraphicFramePr>
        <p:xfrm>
          <a:off x="1097284" y="1504592"/>
          <a:ext cx="10058396" cy="466344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20297">
                <a:tc gridSpan="4">
                  <a:txBody>
                    <a:bodyPr/>
                    <a:lstStyle/>
                    <a:p>
                      <a:pPr algn="ctr"/>
                      <a:r>
                        <a:rPr lang="en-US" sz="1800">
                          <a:latin typeface="Times New Roman"/>
                          <a:cs typeface="Times New Roman"/>
                        </a:rPr>
                        <a:t>Aeroshell with Payload Mass Statement</a:t>
                      </a:r>
                    </a:p>
                  </a:txBody>
                  <a:tcPr anchor="ct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20297">
                <a:tc>
                  <a:txBody>
                    <a:bodyPr/>
                    <a:lstStyle/>
                    <a:p>
                      <a:pPr algn="ctr"/>
                      <a:r>
                        <a:rPr lang="en-US" sz="1800" b="1">
                          <a:latin typeface="Times New Roman"/>
                          <a:cs typeface="Times New Roman"/>
                        </a:rPr>
                        <a:t>Subsystem</a:t>
                      </a:r>
                    </a:p>
                  </a:txBody>
                  <a:tcPr anchor="ctr">
                    <a:solidFill>
                      <a:schemeClr val="accent1">
                        <a:lumMod val="60000"/>
                        <a:lumOff val="40000"/>
                      </a:schemeClr>
                    </a:solidFill>
                  </a:tcPr>
                </a:tc>
                <a:tc>
                  <a:txBody>
                    <a:bodyPr/>
                    <a:lstStyle/>
                    <a:p>
                      <a:pPr algn="ctr"/>
                      <a:r>
                        <a:rPr lang="en-US" sz="1800" b="1">
                          <a:latin typeface="Times New Roman"/>
                          <a:cs typeface="Times New Roman"/>
                        </a:rPr>
                        <a:t>Budget (kg)</a:t>
                      </a:r>
                    </a:p>
                  </a:txBody>
                  <a:tcPr anchor="ctr">
                    <a:solidFill>
                      <a:schemeClr val="accent1">
                        <a:lumMod val="60000"/>
                        <a:lumOff val="40000"/>
                      </a:schemeClr>
                    </a:solidFill>
                  </a:tcPr>
                </a:tc>
                <a:tc>
                  <a:txBody>
                    <a:bodyPr/>
                    <a:lstStyle/>
                    <a:p>
                      <a:pPr algn="ctr"/>
                      <a:r>
                        <a:rPr lang="en-US" sz="1800" b="1">
                          <a:latin typeface="Times New Roman"/>
                          <a:cs typeface="Times New Roman"/>
                        </a:rPr>
                        <a:t>Current (kg)</a:t>
                      </a:r>
                    </a:p>
                  </a:txBody>
                  <a:tcPr anchor="ctr">
                    <a:solidFill>
                      <a:schemeClr val="accent1">
                        <a:lumMod val="60000"/>
                        <a:lumOff val="40000"/>
                      </a:schemeClr>
                    </a:solidFill>
                  </a:tcPr>
                </a:tc>
                <a:tc>
                  <a:txBody>
                    <a:bodyPr/>
                    <a:lstStyle/>
                    <a:p>
                      <a:pPr algn="ctr"/>
                      <a:r>
                        <a:rPr lang="en-US" sz="1800" b="1">
                          <a:latin typeface="Times New Roman"/>
                          <a:cs typeface="Times New Roman"/>
                        </a:rPr>
                        <a:t>Status</a:t>
                      </a:r>
                    </a:p>
                  </a:txBody>
                  <a:tcPr anchor="ctr">
                    <a:solidFill>
                      <a:schemeClr val="accent1">
                        <a:lumMod val="60000"/>
                        <a:lumOff val="40000"/>
                      </a:schemeClr>
                    </a:solidFill>
                  </a:tcPr>
                </a:tc>
                <a:extLst>
                  <a:ext uri="{0D108BD9-81ED-4DB2-BD59-A6C34878D82A}">
                    <a16:rowId xmlns:a16="http://schemas.microsoft.com/office/drawing/2014/main" val="4009228856"/>
                  </a:ext>
                </a:extLst>
              </a:tr>
              <a:tr h="320297">
                <a:tc>
                  <a:txBody>
                    <a:bodyPr/>
                    <a:lstStyle/>
                    <a:p>
                      <a:pPr algn="ctr" fontAlgn="b"/>
                      <a:r>
                        <a:rPr lang="en-US" sz="1800" b="0" i="0" u="none" strike="noStrike">
                          <a:solidFill>
                            <a:srgbClr val="000000"/>
                          </a:solidFill>
                          <a:effectLst/>
                          <a:latin typeface="Times New Roman"/>
                          <a:cs typeface="Times New Roman"/>
                        </a:rPr>
                        <a:t>Payload</a:t>
                      </a:r>
                    </a:p>
                  </a:txBody>
                  <a:tcPr marL="7620" marR="7620" marT="7620" anchor="ctr"/>
                </a:tc>
                <a:tc>
                  <a:txBody>
                    <a:bodyPr/>
                    <a:lstStyle/>
                    <a:p>
                      <a:pPr algn="ctr" fontAlgn="ctr"/>
                      <a:r>
                        <a:rPr lang="en-US" sz="1800" b="0" i="0" u="none" strike="noStrike">
                          <a:solidFill>
                            <a:srgbClr val="000000"/>
                          </a:solidFill>
                          <a:effectLst/>
                          <a:latin typeface="Times New Roman" panose="02020603050405020304" pitchFamily="18" charset="0"/>
                        </a:rPr>
                        <a:t>565.50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3206.46</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2581477346"/>
                  </a:ext>
                </a:extLst>
              </a:tr>
              <a:tr h="320297">
                <a:tc>
                  <a:txBody>
                    <a:bodyPr/>
                    <a:lstStyle/>
                    <a:p>
                      <a:pPr algn="ctr" fontAlgn="b"/>
                      <a:r>
                        <a:rPr lang="en-US" sz="1800" b="0" i="0" u="none" strike="noStrike">
                          <a:solidFill>
                            <a:srgbClr val="000000"/>
                          </a:solidFill>
                          <a:effectLst/>
                          <a:latin typeface="Times New Roman"/>
                          <a:cs typeface="Times New Roman"/>
                        </a:rPr>
                        <a:t>Structure</a:t>
                      </a:r>
                    </a:p>
                  </a:txBody>
                  <a:tcPr marL="7620" marR="7620" marT="7620" anchor="ctr"/>
                </a:tc>
                <a:tc>
                  <a:txBody>
                    <a:bodyPr/>
                    <a:lstStyle/>
                    <a:p>
                      <a:pPr algn="ctr" fontAlgn="ctr"/>
                      <a:r>
                        <a:rPr lang="en-US" sz="1800" b="0" i="0" u="none" strike="noStrike">
                          <a:solidFill>
                            <a:srgbClr val="000000"/>
                          </a:solidFill>
                          <a:effectLst/>
                          <a:latin typeface="Times New Roman" panose="02020603050405020304" pitchFamily="18" charset="0"/>
                        </a:rPr>
                        <a:t>260.00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575.00</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3068349340"/>
                  </a:ext>
                </a:extLst>
              </a:tr>
              <a:tr h="320297">
                <a:tc>
                  <a:txBody>
                    <a:bodyPr/>
                    <a:lstStyle/>
                    <a:p>
                      <a:pPr algn="ctr" fontAlgn="b"/>
                      <a:r>
                        <a:rPr lang="en-US" sz="1800" b="0" i="0" u="none" strike="noStrike">
                          <a:solidFill>
                            <a:srgbClr val="000000"/>
                          </a:solidFill>
                          <a:effectLst/>
                          <a:latin typeface="Times New Roman"/>
                          <a:cs typeface="Times New Roman"/>
                        </a:rPr>
                        <a:t>Thermal Control</a:t>
                      </a:r>
                    </a:p>
                  </a:txBody>
                  <a:tcPr marL="7620" marR="7620" marT="7620" anchor="ctr"/>
                </a:tc>
                <a:tc>
                  <a:txBody>
                    <a:bodyPr/>
                    <a:lstStyle/>
                    <a:p>
                      <a:pPr algn="ctr" fontAlgn="ctr"/>
                      <a:r>
                        <a:rPr lang="en-US" sz="1800" b="0" i="0" u="none" strike="noStrike">
                          <a:solidFill>
                            <a:srgbClr val="000000"/>
                          </a:solidFill>
                          <a:effectLst/>
                          <a:latin typeface="Times New Roman" panose="02020603050405020304" pitchFamily="18" charset="0"/>
                        </a:rPr>
                        <a:t>1378.00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440.00</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3873688691"/>
                  </a:ext>
                </a:extLst>
              </a:tr>
              <a:tr h="320297">
                <a:tc>
                  <a:txBody>
                    <a:bodyPr/>
                    <a:lstStyle/>
                    <a:p>
                      <a:pPr algn="ctr" fontAlgn="b"/>
                      <a:r>
                        <a:rPr lang="en-US" sz="1800" b="0" i="0" u="none" strike="noStrike">
                          <a:solidFill>
                            <a:srgbClr val="000000"/>
                          </a:solidFill>
                          <a:effectLst/>
                          <a:latin typeface="Times New Roman"/>
                          <a:cs typeface="Times New Roman"/>
                        </a:rPr>
                        <a:t>Power </a:t>
                      </a:r>
                    </a:p>
                  </a:txBody>
                  <a:tcPr marL="7620" marR="7620" marT="7620" anchor="ctr"/>
                </a:tc>
                <a:tc>
                  <a:txBody>
                    <a:bodyPr/>
                    <a:lstStyle/>
                    <a:p>
                      <a:pPr algn="ctr" fontAlgn="ctr"/>
                      <a:r>
                        <a:rPr lang="en-US" sz="1800" b="0" i="0" u="none" strike="noStrike">
                          <a:solidFill>
                            <a:srgbClr val="000000"/>
                          </a:solidFill>
                          <a:effectLst/>
                          <a:latin typeface="Times New Roman" panose="02020603050405020304" pitchFamily="18" charset="0"/>
                        </a:rPr>
                        <a:t>195.00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304.81</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2227831966"/>
                  </a:ext>
                </a:extLst>
              </a:tr>
              <a:tr h="320297">
                <a:tc>
                  <a:txBody>
                    <a:bodyPr/>
                    <a:lstStyle/>
                    <a:p>
                      <a:pPr algn="ctr" fontAlgn="b"/>
                      <a:r>
                        <a:rPr lang="en-US" sz="1800" b="0" i="0" u="none" strike="noStrike">
                          <a:solidFill>
                            <a:srgbClr val="000000"/>
                          </a:solidFill>
                          <a:effectLst/>
                          <a:latin typeface="Times New Roman"/>
                          <a:cs typeface="Times New Roman"/>
                        </a:rPr>
                        <a:t>TT&amp;C</a:t>
                      </a:r>
                    </a:p>
                  </a:txBody>
                  <a:tcPr marL="7620" marR="7620" marT="7620" anchor="ctr"/>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16.06</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1349961317"/>
                  </a:ext>
                </a:extLst>
              </a:tr>
              <a:tr h="320297">
                <a:tc>
                  <a:txBody>
                    <a:bodyPr/>
                    <a:lstStyle/>
                    <a:p>
                      <a:pPr algn="ctr" fontAlgn="b"/>
                      <a:r>
                        <a:rPr lang="en-US" sz="1800" b="0" i="0" u="none" strike="noStrike">
                          <a:solidFill>
                            <a:srgbClr val="000000"/>
                          </a:solidFill>
                          <a:effectLst/>
                          <a:latin typeface="Times New Roman"/>
                          <a:cs typeface="Times New Roman"/>
                        </a:rPr>
                        <a:t>On-Board Processing</a:t>
                      </a:r>
                    </a:p>
                  </a:txBody>
                  <a:tcPr marL="7620" marR="7620" marT="7620" anchor="ctr"/>
                </a:tc>
                <a:tc>
                  <a:txBody>
                    <a:bodyPr/>
                    <a:lstStyle/>
                    <a:p>
                      <a:pPr algn="ctr" fontAlgn="ctr"/>
                      <a:r>
                        <a:rPr lang="en-US" sz="1800" b="0" i="0" u="none" strike="noStrike">
                          <a:solidFill>
                            <a:srgbClr val="000000"/>
                          </a:solidFill>
                          <a:effectLs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7.07</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2964084813"/>
                  </a:ext>
                </a:extLst>
              </a:tr>
              <a:tr h="320297">
                <a:tc>
                  <a:txBody>
                    <a:bodyPr/>
                    <a:lstStyle/>
                    <a:p>
                      <a:pPr algn="ctr" fontAlgn="b"/>
                      <a:r>
                        <a:rPr lang="en-US" sz="1800" b="0" i="0" u="none" strike="noStrike">
                          <a:solidFill>
                            <a:schemeClr val="tx1"/>
                          </a:solidFill>
                          <a:effectLst/>
                          <a:latin typeface="Times New Roman"/>
                          <a:cs typeface="Times New Roman"/>
                        </a:rPr>
                        <a:t>ADC</a:t>
                      </a:r>
                    </a:p>
                  </a:txBody>
                  <a:tcPr marL="7620" marR="7620" marT="7620" anchor="ctr"/>
                </a:tc>
                <a:tc>
                  <a:txBody>
                    <a:bodyPr/>
                    <a:lstStyle/>
                    <a:p>
                      <a:pPr algn="ctr" fontAlgn="ctr"/>
                      <a:r>
                        <a:rPr lang="en-US" sz="1800" b="0" i="0" u="none" strike="noStrike">
                          <a:solidFill>
                            <a:srgbClr val="000000"/>
                          </a:solidFill>
                          <a:effectLst/>
                          <a:latin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2.98</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312599838"/>
                  </a:ext>
                </a:extLst>
              </a:tr>
              <a:tr h="320297">
                <a:tc>
                  <a:txBody>
                    <a:bodyPr/>
                    <a:lstStyle/>
                    <a:p>
                      <a:pPr algn="ctr" fontAlgn="b"/>
                      <a:r>
                        <a:rPr lang="en-US" sz="1800" b="0" i="0" u="none" strike="noStrike">
                          <a:solidFill>
                            <a:srgbClr val="000000"/>
                          </a:solidFill>
                          <a:effectLst/>
                          <a:latin typeface="Times New Roman"/>
                          <a:cs typeface="Times New Roman"/>
                        </a:rPr>
                        <a:t>Propulsion</a:t>
                      </a:r>
                    </a:p>
                  </a:txBody>
                  <a:tcPr marL="7620" marR="7620" marT="7620" anchor="ctr"/>
                </a:tc>
                <a:tc>
                  <a:txBody>
                    <a:bodyPr/>
                    <a:lstStyle/>
                    <a:p>
                      <a:pPr algn="ctr" fontAlgn="ctr"/>
                      <a:r>
                        <a:rPr lang="en-US" sz="1800" b="0" i="0" u="none" strike="noStrike">
                          <a:solidFill>
                            <a:srgbClr val="000000"/>
                          </a:solidFill>
                          <a:effectLst/>
                          <a:latin typeface="Times New Roman" panose="02020603050405020304" pitchFamily="18" charset="0"/>
                        </a:rPr>
                        <a:t>130.00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67.27</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4190653704"/>
                  </a:ext>
                </a:extLst>
              </a:tr>
              <a:tr h="320297">
                <a:tc>
                  <a:txBody>
                    <a:bodyPr/>
                    <a:lstStyle/>
                    <a:p>
                      <a:pPr algn="ctr" fontAlgn="b"/>
                      <a:r>
                        <a:rPr lang="en-US" sz="1800" b="0" i="0" u="none" strike="noStrike">
                          <a:solidFill>
                            <a:srgbClr val="000000"/>
                          </a:solidFill>
                          <a:effectLst/>
                          <a:latin typeface="Times New Roman"/>
                          <a:cs typeface="Times New Roman"/>
                        </a:rPr>
                        <a:t>Other (balance + launch)</a:t>
                      </a:r>
                    </a:p>
                  </a:txBody>
                  <a:tcPr marL="7620" marR="7620" marT="762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39.00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21.00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a:rPr>
                        <a:t>C</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20297">
                <a:tc>
                  <a:txBody>
                    <a:bodyPr/>
                    <a:lstStyle/>
                    <a:p>
                      <a:pPr algn="ctr" fontAlgn="b"/>
                      <a:r>
                        <a:rPr lang="en-US" sz="1800" b="0" i="0" u="none" strike="noStrike">
                          <a:solidFill>
                            <a:srgbClr val="000000"/>
                          </a:solidFill>
                          <a:effectLst/>
                          <a:latin typeface="Times New Roman"/>
                          <a:cs typeface="Times New Roman"/>
                        </a:rPr>
                        <a:t>Cables</a:t>
                      </a:r>
                    </a:p>
                  </a:txBody>
                  <a:tcPr marL="7620" marR="7620" marT="762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310.99</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a:rPr>
                        <a:t>C</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20297">
                <a:tc>
                  <a:txBody>
                    <a:bodyPr/>
                    <a:lstStyle/>
                    <a:p>
                      <a:pPr algn="ctr" fontAlgn="b"/>
                      <a:r>
                        <a:rPr lang="en-US" sz="1800" b="0" i="0" u="none" strike="noStrike">
                          <a:solidFill>
                            <a:srgbClr val="000000"/>
                          </a:solidFill>
                          <a:effectLst/>
                          <a:latin typeface="Times New Roman"/>
                          <a:cs typeface="Times New Roman"/>
                        </a:rPr>
                        <a:t>Budget Total</a:t>
                      </a:r>
                    </a:p>
                  </a:txBody>
                  <a:tcPr marL="7620" marR="7620" marT="762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2788.50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4573.37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a:cs typeface="Times New Roman"/>
                        </a:rPr>
                        <a:t>C</a:t>
                      </a:r>
                    </a:p>
                  </a:txBody>
                  <a:tcPr marL="7620" marR="7620" marT="762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20297">
                <a:tc>
                  <a:txBody>
                    <a:bodyPr/>
                    <a:lstStyle/>
                    <a:p>
                      <a:pPr algn="ctr" fontAlgn="b"/>
                      <a:r>
                        <a:rPr lang="en-US" sz="1800" b="0" i="0" u="none" strike="noStrike">
                          <a:solidFill>
                            <a:srgbClr val="000000"/>
                          </a:solidFill>
                          <a:effectLst/>
                          <a:latin typeface="Times New Roman"/>
                          <a:cs typeface="Times New Roman"/>
                        </a:rPr>
                        <a:t>Margin</a:t>
                      </a:r>
                    </a:p>
                  </a:txBody>
                  <a:tcPr marL="7620" marR="7620" marT="7620" anchor="ctr"/>
                </a:tc>
                <a:tc>
                  <a:txBody>
                    <a:bodyPr/>
                    <a:lstStyle/>
                    <a:p>
                      <a:pPr algn="ctr" fontAlgn="ctr"/>
                      <a:r>
                        <a:rPr lang="en-US" sz="1800" b="0" i="0" u="none" strike="noStrike">
                          <a:solidFill>
                            <a:srgbClr val="000000"/>
                          </a:solidFill>
                          <a:effectLst/>
                          <a:latin typeface="Times New Roman" panose="02020603050405020304" pitchFamily="18" charset="0"/>
                        </a:rPr>
                        <a:t>975.98</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-1187.16</a:t>
                      </a:r>
                    </a:p>
                  </a:txBody>
                  <a:tcPr marL="7620" marR="7620" marT="7620" marB="0" anchor="ctr"/>
                </a:tc>
                <a:tc>
                  <a:txBody>
                    <a:bodyPr/>
                    <a:lstStyle/>
                    <a:p>
                      <a:pPr algn="ctr" fontAlgn="b"/>
                      <a:r>
                        <a:rPr lang="en-US" sz="1800" b="0" i="0" u="none" strike="noStrike">
                          <a:solidFill>
                            <a:srgbClr val="000000"/>
                          </a:solidFill>
                          <a:effectLst/>
                          <a:latin typeface="Times New Roman"/>
                          <a:cs typeface="Times New Roman"/>
                        </a:rPr>
                        <a:t>C</a:t>
                      </a:r>
                    </a:p>
                  </a:txBody>
                  <a:tcPr marL="7620" marR="7620" marT="7620" anchor="ctr"/>
                </a:tc>
                <a:extLst>
                  <a:ext uri="{0D108BD9-81ED-4DB2-BD59-A6C34878D82A}">
                    <a16:rowId xmlns:a16="http://schemas.microsoft.com/office/drawing/2014/main" val="2048391751"/>
                  </a:ext>
                </a:extLst>
              </a:tr>
            </a:tbl>
          </a:graphicData>
        </a:graphic>
      </p:graphicFrame>
      <p:sp>
        <p:nvSpPr>
          <p:cNvPr id="3" name="Slide Number Placeholder 3">
            <a:extLst>
              <a:ext uri="{FF2B5EF4-FFF2-40B4-BE49-F238E27FC236}">
                <a16:creationId xmlns:a16="http://schemas.microsoft.com/office/drawing/2014/main" id="{6EF06649-9DA0-B7AF-FDD5-5F0530DA2CB6}"/>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Harold Hernandez</a:t>
            </a:r>
          </a:p>
        </p:txBody>
      </p:sp>
    </p:spTree>
    <p:extLst>
      <p:ext uri="{BB962C8B-B14F-4D97-AF65-F5344CB8AC3E}">
        <p14:creationId xmlns:p14="http://schemas.microsoft.com/office/powerpoint/2010/main" val="4101840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normAutofit fontScale="90000"/>
          </a:bodyPr>
          <a:lstStyle/>
          <a:p>
            <a:r>
              <a:rPr lang="en-US"/>
              <a:t>Aeroshell with Payload Mass Statement (2/2)</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extLst>
              <p:ext uri="{D42A27DB-BD31-4B8C-83A1-F6EECF244321}">
                <p14:modId xmlns:p14="http://schemas.microsoft.com/office/powerpoint/2010/main" val="4000027326"/>
              </p:ext>
            </p:extLst>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sz="1800">
                          <a:latin typeface="Times New Roman" panose="02020603050405020304" pitchFamily="18" charset="0"/>
                          <a:cs typeface="Times New Roman" panose="02020603050405020304" pitchFamily="18" charset="0"/>
                        </a:rPr>
                        <a:t>Aeroshell with Payload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sz="1800"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2788.50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4573.37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1430.00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1579.29</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6.40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7.07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4218.50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6152.66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368.50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514.53</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4587.00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7045.45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
        <p:nvSpPr>
          <p:cNvPr id="3" name="Slide Number Placeholder 3">
            <a:extLst>
              <a:ext uri="{FF2B5EF4-FFF2-40B4-BE49-F238E27FC236}">
                <a16:creationId xmlns:a16="http://schemas.microsoft.com/office/drawing/2014/main" id="{26A4E7E1-7C70-A0A0-E396-2A7A286125F3}"/>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Harold Hernandez</a:t>
            </a:r>
          </a:p>
        </p:txBody>
      </p:sp>
    </p:spTree>
    <p:extLst>
      <p:ext uri="{BB962C8B-B14F-4D97-AF65-F5344CB8AC3E}">
        <p14:creationId xmlns:p14="http://schemas.microsoft.com/office/powerpoint/2010/main" val="1393948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36E076-E88F-4BCE-8BB0-6133E88A19AF}"/>
              </a:ext>
            </a:extLst>
          </p:cNvPr>
          <p:cNvPicPr>
            <a:picLocks noChangeAspect="1"/>
          </p:cNvPicPr>
          <p:nvPr/>
        </p:nvPicPr>
        <p:blipFill>
          <a:blip r:embed="rId3"/>
          <a:stretch>
            <a:fillRect/>
          </a:stretch>
        </p:blipFill>
        <p:spPr>
          <a:xfrm>
            <a:off x="9534173" y="3280906"/>
            <a:ext cx="1926000" cy="2999892"/>
          </a:xfrm>
          <a:prstGeom prst="rect">
            <a:avLst/>
          </a:prstGeom>
        </p:spPr>
      </p:pic>
      <p:pic>
        <p:nvPicPr>
          <p:cNvPr id="18" name="Picture 17" descr="A close-up of two planets&#10;&#10;Description automatically generated">
            <a:extLst>
              <a:ext uri="{FF2B5EF4-FFF2-40B4-BE49-F238E27FC236}">
                <a16:creationId xmlns:a16="http://schemas.microsoft.com/office/drawing/2014/main" id="{E910DF0C-067D-6439-BD3F-85FF8F379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460" y="1272989"/>
            <a:ext cx="4628066" cy="2314768"/>
          </a:xfrm>
          <a:prstGeom prst="rect">
            <a:avLst/>
          </a:prstGeom>
        </p:spPr>
      </p:pic>
      <p:cxnSp>
        <p:nvCxnSpPr>
          <p:cNvPr id="7" name="Straight Connector 6">
            <a:extLst>
              <a:ext uri="{FF2B5EF4-FFF2-40B4-BE49-F238E27FC236}">
                <a16:creationId xmlns:a16="http://schemas.microsoft.com/office/drawing/2014/main" id="{3991746B-F40F-B1E6-FEB7-AF04D91532A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D5D8FA-5A81-9AF2-7994-ADA0AD024939}"/>
              </a:ext>
            </a:extLst>
          </p:cNvPr>
          <p:cNvSpPr>
            <a:spLocks noGrp="1"/>
          </p:cNvSpPr>
          <p:nvPr>
            <p:ph type="title"/>
          </p:nvPr>
        </p:nvSpPr>
        <p:spPr/>
        <p:txBody>
          <a:bodyPr/>
          <a:lstStyle/>
          <a:p>
            <a:r>
              <a:rPr lang="en-US">
                <a:solidFill>
                  <a:schemeClr val="tx1">
                    <a:lumMod val="85000"/>
                    <a:lumOff val="15000"/>
                  </a:schemeClr>
                </a:solidFill>
              </a:rPr>
              <a:t>Mission Overview</a:t>
            </a:r>
          </a:p>
        </p:txBody>
      </p:sp>
      <p:sp>
        <p:nvSpPr>
          <p:cNvPr id="3" name="Content Placeholder 2">
            <a:extLst>
              <a:ext uri="{FF2B5EF4-FFF2-40B4-BE49-F238E27FC236}">
                <a16:creationId xmlns:a16="http://schemas.microsoft.com/office/drawing/2014/main" id="{A380E7E2-CE64-B997-E82B-4C4C8B60A588}"/>
              </a:ext>
            </a:extLst>
          </p:cNvPr>
          <p:cNvSpPr>
            <a:spLocks noGrp="1"/>
          </p:cNvSpPr>
          <p:nvPr>
            <p:ph idx="1"/>
          </p:nvPr>
        </p:nvSpPr>
        <p:spPr>
          <a:xfrm>
            <a:off x="1182002" y="1147974"/>
            <a:ext cx="5679607" cy="4562051"/>
          </a:xfrm>
        </p:spPr>
        <p:txBody>
          <a:bodyPr vert="horz" lIns="0" tIns="45720" rIns="0" bIns="45720" rtlCol="0" anchor="t">
            <a:noAutofit/>
          </a:bodyPr>
          <a:lstStyle/>
          <a:p>
            <a:r>
              <a:rPr lang="en-US" b="1" u="sng">
                <a:solidFill>
                  <a:schemeClr val="tx1">
                    <a:lumMod val="85000"/>
                    <a:lumOff val="15000"/>
                  </a:schemeClr>
                </a:solidFill>
                <a:latin typeface="Times New Roman"/>
                <a:cs typeface="Times New Roman"/>
              </a:rPr>
              <a:t>Key Objectives</a:t>
            </a:r>
          </a:p>
          <a:p>
            <a:pPr marL="383540" lvl="1"/>
            <a:r>
              <a:rPr lang="en-US">
                <a:solidFill>
                  <a:schemeClr val="tx1">
                    <a:lumMod val="85000"/>
                    <a:lumOff val="15000"/>
                  </a:schemeClr>
                </a:solidFill>
                <a:latin typeface="Times New Roman"/>
                <a:cs typeface="Times New Roman"/>
              </a:rPr>
              <a:t>Robotic mission supported by crew of 4 orbiting around Venus to collect scientific data for a max mission duration of 30 days</a:t>
            </a:r>
          </a:p>
          <a:p>
            <a:pPr marL="383540" lvl="1"/>
            <a:r>
              <a:rPr lang="en-US">
                <a:solidFill>
                  <a:schemeClr val="tx1">
                    <a:lumMod val="85000"/>
                    <a:lumOff val="15000"/>
                  </a:schemeClr>
                </a:solidFill>
                <a:latin typeface="Times New Roman"/>
                <a:cs typeface="Times New Roman"/>
              </a:rPr>
              <a:t>Crew interaction during all phases of the mission </a:t>
            </a:r>
          </a:p>
          <a:p>
            <a:pPr marL="383540" lvl="1"/>
            <a:r>
              <a:rPr lang="en-US">
                <a:solidFill>
                  <a:schemeClr val="tx1">
                    <a:lumMod val="85000"/>
                    <a:lumOff val="15000"/>
                  </a:schemeClr>
                </a:solidFill>
                <a:latin typeface="Times New Roman"/>
                <a:cs typeface="Times New Roman"/>
              </a:rPr>
              <a:t>Complete spacecraft design within $1 Billion (FY23) including operation costs however, the crew costs are out of the scope of this RFP</a:t>
            </a:r>
          </a:p>
          <a:p>
            <a:pPr marL="383540" lvl="1"/>
            <a:r>
              <a:rPr lang="en-US">
                <a:solidFill>
                  <a:schemeClr val="tx1">
                    <a:lumMod val="85000"/>
                    <a:lumOff val="15000"/>
                  </a:schemeClr>
                </a:solidFill>
                <a:latin typeface="Times New Roman"/>
                <a:cs typeface="Times New Roman"/>
              </a:rPr>
              <a:t>Launch no later than December 31, 2037</a:t>
            </a:r>
          </a:p>
          <a:p>
            <a:pPr marL="0">
              <a:buNone/>
            </a:pPr>
            <a:r>
              <a:rPr lang="en-US" b="1" u="sng">
                <a:solidFill>
                  <a:schemeClr val="tx1">
                    <a:lumMod val="85000"/>
                    <a:lumOff val="15000"/>
                  </a:schemeClr>
                </a:solidFill>
                <a:latin typeface="Times New Roman"/>
                <a:cs typeface="Times New Roman"/>
              </a:rPr>
              <a:t>Scientific Goals</a:t>
            </a:r>
          </a:p>
          <a:p>
            <a:pPr marL="383540" lvl="1"/>
            <a:r>
              <a:rPr lang="en-US">
                <a:solidFill>
                  <a:schemeClr val="tx1">
                    <a:lumMod val="85000"/>
                    <a:lumOff val="15000"/>
                  </a:schemeClr>
                </a:solidFill>
                <a:latin typeface="Times New Roman"/>
                <a:cs typeface="Times New Roman"/>
              </a:rPr>
              <a:t>Determine the atmospheric composition and structure of the Venusian crust and mantle</a:t>
            </a:r>
          </a:p>
          <a:p>
            <a:pPr marL="383540" lvl="1"/>
            <a:r>
              <a:rPr lang="en-US">
                <a:solidFill>
                  <a:schemeClr val="tx1">
                    <a:lumMod val="85000"/>
                    <a:lumOff val="15000"/>
                  </a:schemeClr>
                </a:solidFill>
                <a:latin typeface="Times New Roman"/>
                <a:cs typeface="Times New Roman"/>
              </a:rPr>
              <a:t>Cloud composition and noble gases</a:t>
            </a:r>
          </a:p>
          <a:p>
            <a:pPr marL="383540" lvl="1"/>
            <a:r>
              <a:rPr lang="en-US">
                <a:solidFill>
                  <a:schemeClr val="tx1">
                    <a:lumMod val="85000"/>
                    <a:lumOff val="15000"/>
                  </a:schemeClr>
                </a:solidFill>
                <a:latin typeface="Times New Roman"/>
                <a:cs typeface="Times New Roman"/>
              </a:rPr>
              <a:t>Analyze the composition of the Venusian atmosphere using Genesis and VIRA </a:t>
            </a:r>
            <a:endParaRPr lang="en-US">
              <a:solidFill>
                <a:schemeClr val="tx1">
                  <a:lumMod val="85000"/>
                  <a:lumOff val="15000"/>
                </a:schemeClr>
              </a:solidFill>
            </a:endParaRPr>
          </a:p>
          <a:p>
            <a:pPr marL="383540" lvl="1"/>
            <a:endParaRPr lang="en-US">
              <a:solidFill>
                <a:schemeClr val="tx1">
                  <a:lumMod val="85000"/>
                  <a:lumOff val="15000"/>
                </a:schemeClr>
              </a:solidFill>
            </a:endParaRPr>
          </a:p>
          <a:p>
            <a:pPr marL="0" indent="0">
              <a:buNone/>
            </a:pPr>
            <a:endParaRPr lang="en-US">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0A4FF306-D2F2-2B3F-8C76-484476413616}"/>
              </a:ext>
            </a:extLst>
          </p:cNvPr>
          <p:cNvSpPr>
            <a:spLocks noGrp="1"/>
          </p:cNvSpPr>
          <p:nvPr>
            <p:ph type="sldNum" sz="quarter" idx="12"/>
          </p:nvPr>
        </p:nvSpPr>
        <p:spPr/>
        <p:txBody>
          <a:bodyPr/>
          <a:lstStyle/>
          <a:p>
            <a:fld id="{629637A9-119A-49DA-BD12-AAC58B377D80}" type="slidenum">
              <a:rPr lang="en-US" smtClean="0"/>
              <a:pPr/>
              <a:t>5</a:t>
            </a:fld>
            <a:endParaRPr lang="en-US"/>
          </a:p>
        </p:txBody>
      </p:sp>
      <p:sp>
        <p:nvSpPr>
          <p:cNvPr id="5" name="TextBox 4">
            <a:extLst>
              <a:ext uri="{FF2B5EF4-FFF2-40B4-BE49-F238E27FC236}">
                <a16:creationId xmlns:a16="http://schemas.microsoft.com/office/drawing/2014/main" id="{43BA58B6-5BFE-4A26-64B3-6D56EE2C5473}"/>
              </a:ext>
            </a:extLst>
          </p:cNvPr>
          <p:cNvSpPr txBox="1"/>
          <p:nvPr/>
        </p:nvSpPr>
        <p:spPr>
          <a:xfrm>
            <a:off x="6861609" y="4343137"/>
            <a:ext cx="2915608" cy="707886"/>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Courtesy: </a:t>
            </a:r>
          </a:p>
          <a:p>
            <a:pPr algn="ctr"/>
            <a:r>
              <a:rPr lang="en-US" sz="2000">
                <a:latin typeface="Times New Roman" panose="02020603050405020304" pitchFamily="18" charset="0"/>
                <a:cs typeface="Times New Roman" panose="02020603050405020304" pitchFamily="18" charset="0"/>
              </a:rPr>
              <a:t>NASA</a:t>
            </a:r>
          </a:p>
        </p:txBody>
      </p:sp>
      <p:sp>
        <p:nvSpPr>
          <p:cNvPr id="17" name="Rectangle 16">
            <a:extLst>
              <a:ext uri="{FF2B5EF4-FFF2-40B4-BE49-F238E27FC236}">
                <a16:creationId xmlns:a16="http://schemas.microsoft.com/office/drawing/2014/main" id="{0448B020-8305-B239-7A69-BA37D2805D31}"/>
              </a:ext>
            </a:extLst>
          </p:cNvPr>
          <p:cNvSpPr/>
          <p:nvPr/>
        </p:nvSpPr>
        <p:spPr>
          <a:xfrm>
            <a:off x="7083556" y="3170984"/>
            <a:ext cx="1463479" cy="4167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Times New Roman" panose="02020603050405020304" pitchFamily="18" charset="0"/>
                <a:cs typeface="Times New Roman" panose="02020603050405020304" pitchFamily="18" charset="0"/>
              </a:rPr>
              <a:t>Alpha Regio</a:t>
            </a:r>
          </a:p>
        </p:txBody>
      </p:sp>
      <p:sp>
        <p:nvSpPr>
          <p:cNvPr id="6" name="Rectangle 5">
            <a:extLst>
              <a:ext uri="{FF2B5EF4-FFF2-40B4-BE49-F238E27FC236}">
                <a16:creationId xmlns:a16="http://schemas.microsoft.com/office/drawing/2014/main" id="{FD745164-247A-728E-9489-27DEB4ADCFDE}"/>
              </a:ext>
            </a:extLst>
          </p:cNvPr>
          <p:cNvSpPr/>
          <p:nvPr/>
        </p:nvSpPr>
        <p:spPr>
          <a:xfrm>
            <a:off x="8110156" y="2740632"/>
            <a:ext cx="353276" cy="38657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B927B99-F306-80FD-47A9-4FBA19BDB121}"/>
              </a:ext>
            </a:extLst>
          </p:cNvPr>
          <p:cNvCxnSpPr>
            <a:cxnSpLocks/>
          </p:cNvCxnSpPr>
          <p:nvPr/>
        </p:nvCxnSpPr>
        <p:spPr>
          <a:xfrm flipV="1">
            <a:off x="7709777" y="2944381"/>
            <a:ext cx="353276" cy="18227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78F20130-2FF5-AD3A-887F-E0E272909AE1}"/>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Michael Quach</a:t>
            </a:r>
          </a:p>
        </p:txBody>
      </p:sp>
    </p:spTree>
    <p:extLst>
      <p:ext uri="{BB962C8B-B14F-4D97-AF65-F5344CB8AC3E}">
        <p14:creationId xmlns:p14="http://schemas.microsoft.com/office/powerpoint/2010/main" val="1549483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687AE-E41C-BA27-F6EF-594B3EFDDA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B551B-37D8-8AB7-9E97-97ABD47CD081}"/>
              </a:ext>
            </a:extLst>
          </p:cNvPr>
          <p:cNvSpPr>
            <a:spLocks noGrp="1"/>
          </p:cNvSpPr>
          <p:nvPr>
            <p:ph type="title"/>
          </p:nvPr>
        </p:nvSpPr>
        <p:spPr/>
        <p:txBody>
          <a:bodyPr/>
          <a:lstStyle/>
          <a:p>
            <a:r>
              <a:rPr lang="en-US"/>
              <a:t>Balloon System Mass Statement (1/2)</a:t>
            </a:r>
          </a:p>
        </p:txBody>
      </p:sp>
      <p:sp>
        <p:nvSpPr>
          <p:cNvPr id="4" name="Slide Number Placeholder 3">
            <a:extLst>
              <a:ext uri="{FF2B5EF4-FFF2-40B4-BE49-F238E27FC236}">
                <a16:creationId xmlns:a16="http://schemas.microsoft.com/office/drawing/2014/main" id="{789B70E1-E76E-36C7-6E24-CCA6DC65CA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4423DC3-F585-D39D-AF2E-8838160B9204}"/>
              </a:ext>
            </a:extLst>
          </p:cNvPr>
          <p:cNvGraphicFramePr>
            <a:graphicFrameLocks/>
          </p:cNvGraphicFramePr>
          <p:nvPr>
            <p:extLst>
              <p:ext uri="{D42A27DB-BD31-4B8C-83A1-F6EECF244321}">
                <p14:modId xmlns:p14="http://schemas.microsoft.com/office/powerpoint/2010/main" val="789024856"/>
              </p:ext>
            </p:extLst>
          </p:nvPr>
        </p:nvGraphicFramePr>
        <p:xfrm>
          <a:off x="1097284" y="1504592"/>
          <a:ext cx="10058396" cy="466344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20297">
                <a:tc gridSpan="4">
                  <a:txBody>
                    <a:bodyPr/>
                    <a:lstStyle/>
                    <a:p>
                      <a:pPr algn="ctr"/>
                      <a:r>
                        <a:rPr lang="en-US" sz="1800">
                          <a:latin typeface="Times New Roman"/>
                          <a:cs typeface="Times New Roman"/>
                        </a:rPr>
                        <a:t>Balloon System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20297">
                <a:tc>
                  <a:txBody>
                    <a:bodyPr/>
                    <a:lstStyle/>
                    <a:p>
                      <a:pPr algn="ctr"/>
                      <a:r>
                        <a:rPr lang="en-US" sz="1800" b="1">
                          <a:latin typeface="Times New Roman"/>
                          <a:cs typeface="Times New Roman"/>
                        </a:rPr>
                        <a:t>Subsystem</a:t>
                      </a:r>
                    </a:p>
                  </a:txBody>
                  <a:tcPr>
                    <a:solidFill>
                      <a:schemeClr val="accent1">
                        <a:lumMod val="60000"/>
                        <a:lumOff val="40000"/>
                      </a:schemeClr>
                    </a:solidFill>
                  </a:tcPr>
                </a:tc>
                <a:tc>
                  <a:txBody>
                    <a:bodyPr/>
                    <a:lstStyle/>
                    <a:p>
                      <a:pPr algn="ctr"/>
                      <a:r>
                        <a:rPr lang="en-US" sz="1800" b="1">
                          <a:latin typeface="Times New Roman"/>
                          <a:cs typeface="Times New Roman"/>
                        </a:rPr>
                        <a:t>Budget (kg)</a:t>
                      </a:r>
                    </a:p>
                  </a:txBody>
                  <a:tcPr>
                    <a:solidFill>
                      <a:schemeClr val="accent1">
                        <a:lumMod val="60000"/>
                        <a:lumOff val="40000"/>
                      </a:schemeClr>
                    </a:solidFill>
                  </a:tcPr>
                </a:tc>
                <a:tc>
                  <a:txBody>
                    <a:bodyPr/>
                    <a:lstStyle/>
                    <a:p>
                      <a:pPr algn="ctr"/>
                      <a:r>
                        <a:rPr lang="en-US" sz="1800" b="1">
                          <a:latin typeface="Times New Roman"/>
                          <a:cs typeface="Times New Roman"/>
                        </a:rPr>
                        <a:t>Current (kg)</a:t>
                      </a:r>
                    </a:p>
                  </a:txBody>
                  <a:tcPr>
                    <a:solidFill>
                      <a:schemeClr val="accent1">
                        <a:lumMod val="60000"/>
                        <a:lumOff val="40000"/>
                      </a:schemeClr>
                    </a:solidFill>
                  </a:tcPr>
                </a:tc>
                <a:tc>
                  <a:txBody>
                    <a:bodyPr/>
                    <a:lstStyle/>
                    <a:p>
                      <a:pPr algn="ctr"/>
                      <a:r>
                        <a:rPr lang="en-US" sz="1800" b="1">
                          <a:latin typeface="Times New Roman"/>
                          <a:cs typeface="Times New Roman"/>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20297">
                <a:tc>
                  <a:txBody>
                    <a:bodyPr/>
                    <a:lstStyle/>
                    <a:p>
                      <a:pPr algn="ctr" fontAlgn="b"/>
                      <a:r>
                        <a:rPr lang="en-US" sz="1800" b="0" i="0" u="none" strike="noStrike">
                          <a:solidFill>
                            <a:srgbClr val="000000"/>
                          </a:solidFill>
                          <a:effectLst/>
                          <a:latin typeface="Times New Roman"/>
                          <a:cs typeface="Times New Roman"/>
                        </a:rPr>
                        <a:t>Payload</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312.00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77.43</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2581477346"/>
                  </a:ext>
                </a:extLst>
              </a:tr>
              <a:tr h="320297">
                <a:tc>
                  <a:txBody>
                    <a:bodyPr/>
                    <a:lstStyle/>
                    <a:p>
                      <a:pPr algn="ctr" fontAlgn="b"/>
                      <a:r>
                        <a:rPr lang="en-US" sz="1800" b="0" i="0" u="none" strike="noStrike">
                          <a:solidFill>
                            <a:srgbClr val="000000"/>
                          </a:solidFill>
                          <a:effectLst/>
                          <a:latin typeface="Times New Roman"/>
                          <a:cs typeface="Times New Roman"/>
                        </a:rPr>
                        <a:t>Structure</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260.00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1890.11</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3068349340"/>
                  </a:ext>
                </a:extLst>
              </a:tr>
              <a:tr h="320297">
                <a:tc>
                  <a:txBody>
                    <a:bodyPr/>
                    <a:lstStyle/>
                    <a:p>
                      <a:pPr algn="ctr" fontAlgn="b"/>
                      <a:r>
                        <a:rPr lang="en-US" sz="1800" b="0" i="0" u="none" strike="noStrike">
                          <a:solidFill>
                            <a:srgbClr val="000000"/>
                          </a:solidFill>
                          <a:effectLst/>
                          <a:latin typeface="Times New Roman"/>
                          <a:cs typeface="Times New Roman"/>
                        </a:rPr>
                        <a:t>Thermal Control</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120.00</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3873688691"/>
                  </a:ext>
                </a:extLst>
              </a:tr>
              <a:tr h="320297">
                <a:tc>
                  <a:txBody>
                    <a:bodyPr/>
                    <a:lstStyle/>
                    <a:p>
                      <a:pPr algn="ctr" fontAlgn="b"/>
                      <a:r>
                        <a:rPr lang="en-US" sz="1800" b="0" i="0" u="none" strike="noStrike">
                          <a:solidFill>
                            <a:srgbClr val="000000"/>
                          </a:solidFill>
                          <a:effectLst/>
                          <a:latin typeface="Times New Roman"/>
                          <a:cs typeface="Times New Roman"/>
                        </a:rPr>
                        <a:t>Power </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152.41</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2227831966"/>
                  </a:ext>
                </a:extLst>
              </a:tr>
              <a:tr h="320297">
                <a:tc>
                  <a:txBody>
                    <a:bodyPr/>
                    <a:lstStyle/>
                    <a:p>
                      <a:pPr algn="ctr" fontAlgn="b"/>
                      <a:r>
                        <a:rPr lang="en-US" sz="1800" b="0" i="0" u="none" strike="noStrike">
                          <a:solidFill>
                            <a:srgbClr val="000000"/>
                          </a:solidFill>
                          <a:effectLst/>
                          <a:latin typeface="Times New Roman"/>
                          <a:cs typeface="Times New Roman"/>
                        </a:rPr>
                        <a:t>TT&amp;C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8.39</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1349961317"/>
                  </a:ext>
                </a:extLst>
              </a:tr>
              <a:tr h="320297">
                <a:tc>
                  <a:txBody>
                    <a:bodyPr/>
                    <a:lstStyle/>
                    <a:p>
                      <a:pPr algn="ctr" fontAlgn="b"/>
                      <a:r>
                        <a:rPr lang="en-US" sz="1800" b="0" i="0" u="none" strike="noStrike">
                          <a:solidFill>
                            <a:srgbClr val="000000"/>
                          </a:solidFill>
                          <a:effectLst/>
                          <a:latin typeface="Times New Roman"/>
                          <a:cs typeface="Times New Roman"/>
                        </a:rPr>
                        <a:t>On-Board Processing</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52.00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3.91</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2964084813"/>
                  </a:ext>
                </a:extLst>
              </a:tr>
              <a:tr h="320297">
                <a:tc>
                  <a:txBody>
                    <a:bodyPr/>
                    <a:lstStyle/>
                    <a:p>
                      <a:pPr algn="ctr" fontAlgn="b"/>
                      <a:r>
                        <a:rPr lang="en-US" sz="1800" b="0" i="0" u="none" strike="noStrike">
                          <a:solidFill>
                            <a:schemeClr val="tx1"/>
                          </a:solidFill>
                          <a:effectLst/>
                          <a:latin typeface="Times New Roman"/>
                          <a:cs typeface="Times New Roman"/>
                        </a:rPr>
                        <a:t>ADC</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78.00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5.83</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312599838"/>
                  </a:ext>
                </a:extLst>
              </a:tr>
              <a:tr h="320297">
                <a:tc>
                  <a:txBody>
                    <a:bodyPr/>
                    <a:lstStyle/>
                    <a:p>
                      <a:pPr algn="ctr" fontAlgn="b"/>
                      <a:r>
                        <a:rPr lang="en-US" sz="1800" b="0" i="0" u="none" strike="noStrike">
                          <a:solidFill>
                            <a:srgbClr val="000000"/>
                          </a:solidFill>
                          <a:effectLst/>
                          <a:latin typeface="Times New Roman"/>
                          <a:cs typeface="Times New Roman"/>
                        </a:rPr>
                        <a:t>Propulsion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104.00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tc>
                <a:tc>
                  <a:txBody>
                    <a:bodyPr/>
                    <a:lstStyle/>
                    <a:p>
                      <a:pPr algn="ctr" fontAlgn="ctr"/>
                      <a:r>
                        <a:rPr lang="en-US" sz="1800" b="0" i="0" u="none" strike="noStrike">
                          <a:solidFill>
                            <a:srgbClr val="000000"/>
                          </a:solidFill>
                          <a:effectLst/>
                          <a:latin typeface="Times New Roman"/>
                        </a:rPr>
                        <a:t>C</a:t>
                      </a:r>
                    </a:p>
                  </a:txBody>
                  <a:tcPr marL="7620" marR="7620" marT="7620" marB="0" anchor="ctr"/>
                </a:tc>
                <a:extLst>
                  <a:ext uri="{0D108BD9-81ED-4DB2-BD59-A6C34878D82A}">
                    <a16:rowId xmlns:a16="http://schemas.microsoft.com/office/drawing/2014/main" val="4190653704"/>
                  </a:ext>
                </a:extLst>
              </a:tr>
              <a:tr h="320297">
                <a:tc>
                  <a:txBody>
                    <a:bodyPr/>
                    <a:lstStyle/>
                    <a:p>
                      <a:pPr algn="ctr" fontAlgn="b"/>
                      <a:r>
                        <a:rPr lang="en-US" sz="1800" b="0" i="0" u="none" strike="noStrike">
                          <a:solidFill>
                            <a:srgbClr val="000000"/>
                          </a:solidFill>
                          <a:effectLst/>
                          <a:latin typeface="Times New Roman"/>
                          <a:cs typeface="Times New Roman"/>
                        </a:rPr>
                        <a:t>Balloon Related</a:t>
                      </a:r>
                    </a:p>
                  </a:txBody>
                  <a:tcPr marL="7620" marR="7620" marT="7620" anchor="b">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195.00</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502.27</a:t>
                      </a:r>
                    </a:p>
                  </a:txBody>
                  <a:tcPr marL="7620" marR="7620" marT="7620" marB="0" anchor="ctr">
                    <a:lnB w="12700" cap="flat" cmpd="sng" algn="ctr">
                      <a:no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a:rPr>
                        <a:t>C</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20297">
                <a:tc>
                  <a:txBody>
                    <a:bodyPr/>
                    <a:lstStyle/>
                    <a:p>
                      <a:pPr algn="ctr" fontAlgn="b"/>
                      <a:r>
                        <a:rPr lang="en-US" sz="1800" b="0" i="0" u="none" strike="noStrike">
                          <a:solidFill>
                            <a:srgbClr val="000000"/>
                          </a:solidFill>
                          <a:effectLst/>
                          <a:latin typeface="Times New Roman"/>
                          <a:cs typeface="Times New Roman"/>
                        </a:rPr>
                        <a:t>Cables</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panose="02020603050405020304" pitchFamily="18" charset="0"/>
                        </a:rPr>
                        <a:t>187.70</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Times New Roman"/>
                        </a:rPr>
                        <a:t>C</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200707"/>
                  </a:ext>
                </a:extLst>
              </a:tr>
              <a:tr h="320297">
                <a:tc>
                  <a:txBody>
                    <a:bodyPr/>
                    <a:lstStyle/>
                    <a:p>
                      <a:pPr algn="ctr" fontAlgn="b"/>
                      <a:r>
                        <a:rPr lang="en-US" sz="1800" b="0" i="0" u="none" strike="noStrike">
                          <a:solidFill>
                            <a:srgbClr val="000000"/>
                          </a:solidFill>
                          <a:effectLst/>
                          <a:latin typeface="Times New Roman"/>
                          <a:cs typeface="Times New Roman"/>
                        </a:rPr>
                        <a:t>Budget Total</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2600.00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2760.35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a:cs typeface="Times New Roman"/>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648213"/>
                  </a:ext>
                </a:extLst>
              </a:tr>
              <a:tr h="320297">
                <a:tc>
                  <a:txBody>
                    <a:bodyPr/>
                    <a:lstStyle/>
                    <a:p>
                      <a:pPr algn="ctr" fontAlgn="b"/>
                      <a:r>
                        <a:rPr lang="en-US" sz="1800" b="0" i="0" u="none" strike="noStrike">
                          <a:solidFill>
                            <a:srgbClr val="000000"/>
                          </a:solidFill>
                          <a:effectLst/>
                          <a:latin typeface="Times New Roman"/>
                          <a:cs typeface="Times New Roman"/>
                        </a:rPr>
                        <a:t>Margin</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910.00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749.65</a:t>
                      </a:r>
                    </a:p>
                  </a:txBody>
                  <a:tcPr marL="7620" marR="7620" marT="7620" marB="0" anchor="ctr"/>
                </a:tc>
                <a:tc>
                  <a:txBody>
                    <a:bodyPr/>
                    <a:lstStyle/>
                    <a:p>
                      <a:pPr algn="ctr" fontAlgn="b"/>
                      <a:r>
                        <a:rPr lang="en-US" sz="1800" b="0" i="0" u="none" strike="noStrike">
                          <a:solidFill>
                            <a:srgbClr val="000000"/>
                          </a:solidFill>
                          <a:effectLst/>
                          <a:latin typeface="Times New Roman"/>
                          <a:cs typeface="Times New Roman"/>
                        </a:rPr>
                        <a:t>C</a:t>
                      </a:r>
                    </a:p>
                  </a:txBody>
                  <a:tcPr marL="7620" marR="7620" marT="7620" anchor="b"/>
                </a:tc>
                <a:extLst>
                  <a:ext uri="{0D108BD9-81ED-4DB2-BD59-A6C34878D82A}">
                    <a16:rowId xmlns:a16="http://schemas.microsoft.com/office/drawing/2014/main" val="2048391751"/>
                  </a:ext>
                </a:extLst>
              </a:tr>
            </a:tbl>
          </a:graphicData>
        </a:graphic>
      </p:graphicFrame>
      <p:sp>
        <p:nvSpPr>
          <p:cNvPr id="3" name="Slide Number Placeholder 3">
            <a:extLst>
              <a:ext uri="{FF2B5EF4-FFF2-40B4-BE49-F238E27FC236}">
                <a16:creationId xmlns:a16="http://schemas.microsoft.com/office/drawing/2014/main" id="{BD0D0CD6-B80E-190C-BDAD-44E0EAC2A1AA}"/>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Harold Hernandez</a:t>
            </a:r>
          </a:p>
        </p:txBody>
      </p:sp>
    </p:spTree>
    <p:extLst>
      <p:ext uri="{BB962C8B-B14F-4D97-AF65-F5344CB8AC3E}">
        <p14:creationId xmlns:p14="http://schemas.microsoft.com/office/powerpoint/2010/main" val="2086103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50735-724B-A5C1-9178-7ED9FDDA3C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C4B93-30DF-D7BC-F021-96F4A6B3646F}"/>
              </a:ext>
            </a:extLst>
          </p:cNvPr>
          <p:cNvSpPr>
            <a:spLocks noGrp="1"/>
          </p:cNvSpPr>
          <p:nvPr>
            <p:ph type="title"/>
          </p:nvPr>
        </p:nvSpPr>
        <p:spPr/>
        <p:txBody>
          <a:bodyPr/>
          <a:lstStyle/>
          <a:p>
            <a:r>
              <a:rPr lang="en-US"/>
              <a:t>Balloon System Mass Statement (2/2)</a:t>
            </a:r>
          </a:p>
        </p:txBody>
      </p:sp>
      <p:sp>
        <p:nvSpPr>
          <p:cNvPr id="4" name="Slide Number Placeholder 3">
            <a:extLst>
              <a:ext uri="{FF2B5EF4-FFF2-40B4-BE49-F238E27FC236}">
                <a16:creationId xmlns:a16="http://schemas.microsoft.com/office/drawing/2014/main" id="{67EAC321-FAE2-3859-2E42-6DF48DA8E7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9226B774-673A-8043-6DE4-24ED520D2420}"/>
              </a:ext>
            </a:extLst>
          </p:cNvPr>
          <p:cNvGraphicFramePr>
            <a:graphicFrameLocks/>
          </p:cNvGraphicFramePr>
          <p:nvPr>
            <p:extLst>
              <p:ext uri="{D42A27DB-BD31-4B8C-83A1-F6EECF244321}">
                <p14:modId xmlns:p14="http://schemas.microsoft.com/office/powerpoint/2010/main" val="2459697101"/>
              </p:ext>
            </p:extLst>
          </p:nvPr>
        </p:nvGraphicFramePr>
        <p:xfrm>
          <a:off x="1096963" y="1846263"/>
          <a:ext cx="10058396" cy="296672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sz="1800">
                          <a:latin typeface="Times New Roman" panose="02020603050405020304" pitchFamily="18" charset="0"/>
                          <a:cs typeface="Times New Roman" panose="02020603050405020304" pitchFamily="18" charset="0"/>
                        </a:rPr>
                        <a:t>Balloon System Mass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sz="1800" b="1">
                          <a:latin typeface="Times New Roman" panose="02020603050405020304" pitchFamily="18" charset="0"/>
                          <a:cs typeface="Times New Roman" panose="02020603050405020304" pitchFamily="18" charset="0"/>
                        </a:rPr>
                        <a:t>Subsystem</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Budget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Current (kg)</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Status</a:t>
                      </a:r>
                    </a:p>
                  </a:txBody>
                  <a:tcP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1" i="0" u="none" strike="noStrike">
                          <a:solidFill>
                            <a:srgbClr val="000000"/>
                          </a:solidFill>
                          <a:effectLst/>
                          <a:latin typeface="Times New Roman" panose="02020603050405020304" pitchFamily="18" charset="0"/>
                          <a:cs typeface="Times New Roman" panose="02020603050405020304" pitchFamily="18" charset="0"/>
                        </a:rPr>
                        <a:t>On-Orbit Dry</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2600.00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2760.35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Propellant</a:t>
                      </a:r>
                    </a:p>
                  </a:txBody>
                  <a:tcPr marL="7620" marR="7620" marT="7620" anchor="b"/>
                </a:tc>
                <a:tc>
                  <a:txBody>
                    <a:bodyPr/>
                    <a:lstStyle/>
                    <a:p>
                      <a:pPr algn="ctr" fontAlgn="ctr"/>
                      <a:r>
                        <a:rPr lang="en-US" sz="1800" b="0" i="0" u="none" strike="noStrike">
                          <a:solidFill>
                            <a:srgbClr val="000000"/>
                          </a:solidFill>
                          <a:effectLst/>
                          <a:latin typeface="Times New Roman" panose="02020603050405020304" pitchFamily="18" charset="0"/>
                        </a:rPr>
                        <a:t>1430.00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Pressurant</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6.40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0.00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688691"/>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On-Orbit Wet</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4030.00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2760.35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831966"/>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Adapter</a:t>
                      </a:r>
                    </a:p>
                  </a:txBody>
                  <a:tcPr marL="7620" marR="7620" marT="762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354.27</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258.41</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961317"/>
                  </a:ext>
                </a:extLst>
              </a:tr>
              <a:tr h="370840">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Launch Mass</a:t>
                      </a:r>
                    </a:p>
                  </a:txBody>
                  <a:tcPr marL="7620" marR="7620" marT="762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4384.27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3206.46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4084813"/>
                  </a:ext>
                </a:extLst>
              </a:tr>
            </a:tbl>
          </a:graphicData>
        </a:graphic>
      </p:graphicFrame>
      <p:sp>
        <p:nvSpPr>
          <p:cNvPr id="3" name="Slide Number Placeholder 3">
            <a:extLst>
              <a:ext uri="{FF2B5EF4-FFF2-40B4-BE49-F238E27FC236}">
                <a16:creationId xmlns:a16="http://schemas.microsoft.com/office/drawing/2014/main" id="{748D4231-7099-8EF4-49C0-A570AA8689E0}"/>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Harold Hernandez</a:t>
            </a:r>
          </a:p>
        </p:txBody>
      </p:sp>
    </p:spTree>
    <p:extLst>
      <p:ext uri="{BB962C8B-B14F-4D97-AF65-F5344CB8AC3E}">
        <p14:creationId xmlns:p14="http://schemas.microsoft.com/office/powerpoint/2010/main" val="3732818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Aeroshell Power Statement </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extLst>
              <p:ext uri="{D42A27DB-BD31-4B8C-83A1-F6EECF244321}">
                <p14:modId xmlns:p14="http://schemas.microsoft.com/office/powerpoint/2010/main" val="852272809"/>
              </p:ext>
            </p:extLst>
          </p:nvPr>
        </p:nvGraphicFramePr>
        <p:xfrm>
          <a:off x="1097280" y="1527304"/>
          <a:ext cx="10058396" cy="3815324"/>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68986">
                <a:tc gridSpan="4">
                  <a:txBody>
                    <a:bodyPr/>
                    <a:lstStyle/>
                    <a:p>
                      <a:pPr algn="ctr"/>
                      <a:r>
                        <a:rPr lang="en-US" sz="1800">
                          <a:latin typeface="Times New Roman" panose="02020603050405020304" pitchFamily="18" charset="0"/>
                          <a:cs typeface="Times New Roman" panose="02020603050405020304" pitchFamily="18" charset="0"/>
                        </a:rPr>
                        <a:t>Spacecraft Power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68986">
                <a:tc>
                  <a:txBody>
                    <a:bodyPr/>
                    <a:lstStyle/>
                    <a:p>
                      <a:pPr algn="ctr"/>
                      <a:r>
                        <a:rPr lang="en-US" sz="1800"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Budget (W)</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Current (W)</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41928">
                <a:tc>
                  <a:txBody>
                    <a:bodyPr/>
                    <a:lstStyle/>
                    <a:p>
                      <a:pPr algn="ctr" fontAlgn="ctr"/>
                      <a:r>
                        <a:rPr lang="en-US" sz="1800" b="0" i="0" u="none" strike="noStrike">
                          <a:solidFill>
                            <a:srgbClr val="000000"/>
                          </a:solidFill>
                          <a:effectLst/>
                          <a:latin typeface="Times New Roman" panose="02020603050405020304" pitchFamily="18" charset="0"/>
                        </a:rPr>
                        <a:t>Thermal Control</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92.81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14.14</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581477346"/>
                  </a:ext>
                </a:extLst>
              </a:tr>
              <a:tr h="341928">
                <a:tc>
                  <a:txBody>
                    <a:bodyPr/>
                    <a:lstStyle/>
                    <a:p>
                      <a:pPr algn="ctr" fontAlgn="ctr"/>
                      <a:r>
                        <a:rPr lang="en-US" sz="1800" b="0" i="0" u="none" strike="noStrike">
                          <a:solidFill>
                            <a:srgbClr val="000000"/>
                          </a:solidFill>
                          <a:effectLst/>
                          <a:latin typeface="Times New Roman" panose="02020603050405020304" pitchFamily="18" charset="0"/>
                        </a:rPr>
                        <a:t>Attitude Control</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66.29</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208.39</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41928">
                <a:tc>
                  <a:txBody>
                    <a:bodyPr/>
                    <a:lstStyle/>
                    <a:p>
                      <a:pPr algn="ctr" fontAlgn="ctr"/>
                      <a:r>
                        <a:rPr lang="en-US" sz="1800" b="0" i="0" u="none" strike="noStrike">
                          <a:solidFill>
                            <a:srgbClr val="000000"/>
                          </a:solidFill>
                          <a:effectLst/>
                          <a:latin typeface="Times New Roman" panose="02020603050405020304" pitchFamily="18" charset="0"/>
                        </a:rPr>
                        <a:t>Power</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33.15</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200.54</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3873688691"/>
                  </a:ext>
                </a:extLst>
              </a:tr>
              <a:tr h="341928">
                <a:tc>
                  <a:txBody>
                    <a:bodyPr/>
                    <a:lstStyle/>
                    <a:p>
                      <a:pPr algn="ctr" fontAlgn="ctr"/>
                      <a:r>
                        <a:rPr lang="en-US" sz="1800" b="0" i="0" u="none" strike="noStrike">
                          <a:solidFill>
                            <a:srgbClr val="000000"/>
                          </a:solidFill>
                          <a:effectLst/>
                          <a:latin typeface="Times New Roman" panose="02020603050405020304" pitchFamily="18" charset="0"/>
                        </a:rPr>
                        <a:t>C&amp;DS</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92.81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91.00</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227831966"/>
                  </a:ext>
                </a:extLst>
              </a:tr>
              <a:tr h="341928">
                <a:tc>
                  <a:txBody>
                    <a:bodyPr/>
                    <a:lstStyle/>
                    <a:p>
                      <a:pPr algn="ctr" fontAlgn="ctr"/>
                      <a:r>
                        <a:rPr lang="en-US" sz="1800" b="0" i="0" u="none" strike="noStrike">
                          <a:solidFill>
                            <a:srgbClr val="000000"/>
                          </a:solidFill>
                          <a:effectLst/>
                          <a:latin typeface="Times New Roman" panose="02020603050405020304" pitchFamily="18" charset="0"/>
                        </a:rPr>
                        <a:t>COMMs</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43.09</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rPr>
                        <a:t>258.80</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1349961317"/>
                  </a:ext>
                </a:extLst>
              </a:tr>
              <a:tr h="341928">
                <a:tc>
                  <a:txBody>
                    <a:bodyPr/>
                    <a:lstStyle/>
                    <a:p>
                      <a:pPr algn="ctr" fontAlgn="ctr"/>
                      <a:r>
                        <a:rPr lang="en-US" sz="1800" b="0" i="0" u="none" strike="noStrike">
                          <a:solidFill>
                            <a:srgbClr val="000000"/>
                          </a:solidFill>
                          <a:effectLst/>
                          <a:latin typeface="Times New Roman" panose="02020603050405020304" pitchFamily="18" charset="0"/>
                        </a:rPr>
                        <a:t>Propulsion</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3.31</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2.42</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4084813"/>
                  </a:ext>
                </a:extLst>
              </a:tr>
              <a:tr h="341928">
                <a:tc>
                  <a:txBody>
                    <a:bodyPr/>
                    <a:lstStyle/>
                    <a:p>
                      <a:pPr algn="ctr" fontAlgn="b"/>
                      <a:r>
                        <a:rPr lang="en-US" sz="1800" b="1" i="0" u="none" strike="noStrike">
                          <a:solidFill>
                            <a:srgbClr val="000000"/>
                          </a:solidFill>
                          <a:effectLst/>
                          <a:latin typeface="Times New Roman" panose="02020603050405020304" pitchFamily="18" charset="0"/>
                        </a:rPr>
                        <a:t>Total</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331.45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latin typeface="Times New Roman" panose="02020603050405020304" pitchFamily="18" charset="0"/>
                        </a:rPr>
                        <a:t>775.29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0653704"/>
                  </a:ext>
                </a:extLst>
              </a:tr>
              <a:tr h="341928">
                <a:tc>
                  <a:txBody>
                    <a:bodyPr/>
                    <a:lstStyle/>
                    <a:p>
                      <a:pPr algn="ctr" fontAlgn="b"/>
                      <a:r>
                        <a:rPr lang="en-US" sz="1800" b="0" i="0" u="none" strike="noStrike">
                          <a:solidFill>
                            <a:srgbClr val="000000"/>
                          </a:solidFill>
                          <a:effectLst/>
                          <a:latin typeface="Times New Roman" panose="02020603050405020304" pitchFamily="18" charset="0"/>
                        </a:rPr>
                        <a:t>Margin</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298.31</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Times New Roman" panose="02020603050405020304" pitchFamily="18" charset="0"/>
                        </a:rPr>
                        <a:t>-145.54</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615418"/>
                  </a:ext>
                </a:extLst>
              </a:tr>
              <a:tr h="341928">
                <a:tc>
                  <a:txBody>
                    <a:bodyPr/>
                    <a:lstStyle/>
                    <a:p>
                      <a:pPr algn="ctr" fontAlgn="b"/>
                      <a:r>
                        <a:rPr lang="en-US" sz="1800" b="1" i="0" u="none" strike="noStrike">
                          <a:solidFill>
                            <a:srgbClr val="000000"/>
                          </a:solidFill>
                          <a:effectLst/>
                          <a:latin typeface="Times New Roman" panose="02020603050405020304" pitchFamily="18" charset="0"/>
                        </a:rPr>
                        <a:t>On orbit power</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331.45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a:solidFill>
                            <a:srgbClr val="000000"/>
                          </a:solidFill>
                          <a:effectLst/>
                          <a:highlight>
                            <a:srgbClr val="FFFF00"/>
                          </a:highlight>
                          <a:latin typeface="Times New Roman" panose="02020603050405020304" pitchFamily="18" charset="0"/>
                        </a:rPr>
                        <a:t>775.29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48391751"/>
                  </a:ext>
                </a:extLst>
              </a:tr>
            </a:tbl>
          </a:graphicData>
        </a:graphic>
      </p:graphicFrame>
      <p:sp>
        <p:nvSpPr>
          <p:cNvPr id="3" name="Slide Number Placeholder 3">
            <a:extLst>
              <a:ext uri="{FF2B5EF4-FFF2-40B4-BE49-F238E27FC236}">
                <a16:creationId xmlns:a16="http://schemas.microsoft.com/office/drawing/2014/main" id="{2BCD714A-33F9-40B8-FEC7-FB68CCA6BD5B}"/>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Alejandro </a:t>
            </a:r>
            <a:r>
              <a:rPr lang="en-US" b="1" err="1"/>
              <a:t>Wuence</a:t>
            </a:r>
            <a:endParaRPr lang="en-US" b="1"/>
          </a:p>
        </p:txBody>
      </p:sp>
    </p:spTree>
    <p:extLst>
      <p:ext uri="{BB962C8B-B14F-4D97-AF65-F5344CB8AC3E}">
        <p14:creationId xmlns:p14="http://schemas.microsoft.com/office/powerpoint/2010/main" val="2698595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E20D-FEE5-09F9-587C-F16FB45BF9F4}"/>
              </a:ext>
            </a:extLst>
          </p:cNvPr>
          <p:cNvSpPr>
            <a:spLocks noGrp="1"/>
          </p:cNvSpPr>
          <p:nvPr>
            <p:ph type="title"/>
          </p:nvPr>
        </p:nvSpPr>
        <p:spPr/>
        <p:txBody>
          <a:bodyPr/>
          <a:lstStyle/>
          <a:p>
            <a:r>
              <a:rPr lang="en-US"/>
              <a:t>Gondola Power Statement </a:t>
            </a:r>
          </a:p>
        </p:txBody>
      </p:sp>
      <p:sp>
        <p:nvSpPr>
          <p:cNvPr id="4" name="Slide Number Placeholder 3">
            <a:extLst>
              <a:ext uri="{FF2B5EF4-FFF2-40B4-BE49-F238E27FC236}">
                <a16:creationId xmlns:a16="http://schemas.microsoft.com/office/drawing/2014/main" id="{BDC1BC63-EF98-6222-CA56-34565C55D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730CB345-38B7-4718-B667-AF20D2729064}"/>
              </a:ext>
            </a:extLst>
          </p:cNvPr>
          <p:cNvGraphicFramePr>
            <a:graphicFrameLocks/>
          </p:cNvGraphicFramePr>
          <p:nvPr>
            <p:extLst>
              <p:ext uri="{D42A27DB-BD31-4B8C-83A1-F6EECF244321}">
                <p14:modId xmlns:p14="http://schemas.microsoft.com/office/powerpoint/2010/main" val="1479762974"/>
              </p:ext>
            </p:extLst>
          </p:nvPr>
        </p:nvGraphicFramePr>
        <p:xfrm>
          <a:off x="1097280" y="1527304"/>
          <a:ext cx="10058396" cy="4157252"/>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68986">
                <a:tc gridSpan="4">
                  <a:txBody>
                    <a:bodyPr/>
                    <a:lstStyle/>
                    <a:p>
                      <a:pPr algn="ctr"/>
                      <a:r>
                        <a:rPr lang="en-US" sz="1800">
                          <a:latin typeface="Times New Roman" panose="02020603050405020304" pitchFamily="18" charset="0"/>
                          <a:cs typeface="Times New Roman" panose="02020603050405020304" pitchFamily="18" charset="0"/>
                        </a:rPr>
                        <a:t>Spacecraft Power Statement</a:t>
                      </a:r>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68986">
                <a:tc>
                  <a:txBody>
                    <a:bodyPr/>
                    <a:lstStyle/>
                    <a:p>
                      <a:pPr algn="ctr"/>
                      <a:r>
                        <a:rPr lang="en-US" sz="1800" b="1">
                          <a:latin typeface="Times New Roman" panose="02020603050405020304" pitchFamily="18" charset="0"/>
                          <a:cs typeface="Times New Roman" panose="02020603050405020304" pitchFamily="18" charset="0"/>
                        </a:rPr>
                        <a:t>Subsystem</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Budget (W)</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Current (W)</a:t>
                      </a:r>
                    </a:p>
                  </a:txBody>
                  <a:tcP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Status</a:t>
                      </a:r>
                    </a:p>
                  </a:txBody>
                  <a:tcPr>
                    <a:solidFill>
                      <a:schemeClr val="accent1">
                        <a:lumMod val="60000"/>
                        <a:lumOff val="40000"/>
                      </a:schemeClr>
                    </a:solidFill>
                  </a:tcPr>
                </a:tc>
                <a:extLst>
                  <a:ext uri="{0D108BD9-81ED-4DB2-BD59-A6C34878D82A}">
                    <a16:rowId xmlns:a16="http://schemas.microsoft.com/office/drawing/2014/main" val="4009228856"/>
                  </a:ext>
                </a:extLst>
              </a:tr>
              <a:tr h="341928">
                <a:tc>
                  <a:txBody>
                    <a:bodyPr/>
                    <a:lstStyle/>
                    <a:p>
                      <a:pPr algn="ctr" fontAlgn="b"/>
                      <a:r>
                        <a:rPr lang="en-US" sz="1800" b="0" i="0" u="none" strike="noStrike">
                          <a:solidFill>
                            <a:srgbClr val="000000"/>
                          </a:solidFill>
                          <a:effectLst/>
                          <a:latin typeface="Times New Roman" panose="02020603050405020304" pitchFamily="18" charset="0"/>
                        </a:rPr>
                        <a:t>Thermal Control</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157.42</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75.00</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581477346"/>
                  </a:ext>
                </a:extLst>
              </a:tr>
              <a:tr h="341928">
                <a:tc>
                  <a:txBody>
                    <a:bodyPr/>
                    <a:lstStyle/>
                    <a:p>
                      <a:pPr algn="ctr" fontAlgn="b"/>
                      <a:r>
                        <a:rPr lang="en-US" sz="1800" b="0" i="0" u="none" strike="noStrike">
                          <a:solidFill>
                            <a:srgbClr val="000000"/>
                          </a:solidFill>
                          <a:effectLst/>
                          <a:latin typeface="Times New Roman" panose="02020603050405020304" pitchFamily="18" charset="0"/>
                        </a:rPr>
                        <a:t>Attitude Control</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112.44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92.04</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3068349340"/>
                  </a:ext>
                </a:extLst>
              </a:tr>
              <a:tr h="341928">
                <a:tc>
                  <a:txBody>
                    <a:bodyPr/>
                    <a:lstStyle/>
                    <a:p>
                      <a:pPr algn="ctr" fontAlgn="b"/>
                      <a:r>
                        <a:rPr lang="en-US" sz="1800" b="0" i="0" u="none" strike="noStrike">
                          <a:solidFill>
                            <a:srgbClr val="000000"/>
                          </a:solidFill>
                          <a:effectLst/>
                          <a:latin typeface="Times New Roman" panose="02020603050405020304" pitchFamily="18" charset="0"/>
                        </a:rPr>
                        <a:t>Power</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56.22</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217.65</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3873688691"/>
                  </a:ext>
                </a:extLst>
              </a:tr>
              <a:tr h="341928">
                <a:tc>
                  <a:txBody>
                    <a:bodyPr/>
                    <a:lstStyle/>
                    <a:p>
                      <a:pPr algn="ctr" fontAlgn="b"/>
                      <a:r>
                        <a:rPr lang="en-US" sz="1800" b="0" i="0" u="none" strike="noStrike">
                          <a:solidFill>
                            <a:srgbClr val="000000"/>
                          </a:solidFill>
                          <a:effectLst/>
                          <a:latin typeface="Times New Roman" panose="02020603050405020304" pitchFamily="18" charset="0"/>
                        </a:rPr>
                        <a:t>C&amp;DS</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95.58</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86.00</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2227831966"/>
                  </a:ext>
                </a:extLst>
              </a:tr>
              <a:tr h="341928">
                <a:tc>
                  <a:txBody>
                    <a:bodyPr/>
                    <a:lstStyle/>
                    <a:p>
                      <a:pPr algn="ctr" fontAlgn="b"/>
                      <a:r>
                        <a:rPr lang="en-US" sz="1800" b="0" i="0" u="none" strike="noStrike">
                          <a:solidFill>
                            <a:srgbClr val="000000"/>
                          </a:solidFill>
                          <a:effectLst/>
                          <a:latin typeface="Times New Roman" panose="02020603050405020304" pitchFamily="18" charset="0"/>
                        </a:rPr>
                        <a:t>COMMs</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73.09</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159.60</a:t>
                      </a:r>
                    </a:p>
                  </a:txBody>
                  <a:tcPr marL="7620" marR="7620" marT="7620" marB="0" anchor="b"/>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tc>
                <a:extLst>
                  <a:ext uri="{0D108BD9-81ED-4DB2-BD59-A6C34878D82A}">
                    <a16:rowId xmlns:a16="http://schemas.microsoft.com/office/drawing/2014/main" val="1349961317"/>
                  </a:ext>
                </a:extLst>
              </a:tr>
              <a:tr h="341928">
                <a:tc>
                  <a:txBody>
                    <a:bodyPr/>
                    <a:lstStyle/>
                    <a:p>
                      <a:pPr algn="ctr" fontAlgn="b"/>
                      <a:r>
                        <a:rPr lang="en-US" sz="1800" b="0" i="0" u="none" strike="noStrike">
                          <a:solidFill>
                            <a:srgbClr val="000000"/>
                          </a:solidFill>
                          <a:effectLst/>
                          <a:latin typeface="Times New Roman" panose="02020603050405020304" pitchFamily="18" charset="0"/>
                        </a:rPr>
                        <a:t>Balloon System</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67.47</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375.00</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99838"/>
                  </a:ext>
                </a:extLst>
              </a:tr>
              <a:tr h="341928">
                <a:tc>
                  <a:txBody>
                    <a:bodyPr/>
                    <a:lstStyle/>
                    <a:p>
                      <a:pPr algn="ctr" fontAlgn="b"/>
                      <a:r>
                        <a:rPr lang="en-US" sz="1800" b="1" i="0" u="none" strike="noStrike">
                          <a:solidFill>
                            <a:srgbClr val="000000"/>
                          </a:solidFill>
                          <a:effectLst/>
                          <a:latin typeface="Times New Roman" panose="02020603050405020304" pitchFamily="18" charset="0"/>
                        </a:rPr>
                        <a:t>Total</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562.22</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1005.29</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0653704"/>
                  </a:ext>
                </a:extLst>
              </a:tr>
              <a:tr h="341928">
                <a:tc>
                  <a:txBody>
                    <a:bodyPr/>
                    <a:lstStyle/>
                    <a:p>
                      <a:pPr algn="ctr" fontAlgn="b"/>
                      <a:r>
                        <a:rPr lang="en-US" sz="1800" b="0" i="0" u="none" strike="noStrike">
                          <a:solidFill>
                            <a:srgbClr val="000000"/>
                          </a:solidFill>
                          <a:effectLst/>
                          <a:latin typeface="Times New Roman" panose="02020603050405020304" pitchFamily="18" charset="0"/>
                        </a:rPr>
                        <a:t>Margin</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506.00</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62.93</a:t>
                      </a:r>
                    </a:p>
                  </a:txBody>
                  <a:tcPr marL="7620" marR="7620" marT="7620" marB="0" anchor="b">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B w="12700" cap="flat" cmpd="sng" algn="ctr">
                      <a:noFill/>
                      <a:prstDash val="solid"/>
                      <a:round/>
                      <a:headEnd type="none" w="med" len="med"/>
                      <a:tailEnd type="none" w="med" len="med"/>
                    </a:lnB>
                  </a:tcPr>
                </a:tc>
                <a:extLst>
                  <a:ext uri="{0D108BD9-81ED-4DB2-BD59-A6C34878D82A}">
                    <a16:rowId xmlns:a16="http://schemas.microsoft.com/office/drawing/2014/main" val="883615418"/>
                  </a:ext>
                </a:extLst>
              </a:tr>
              <a:tr h="341928">
                <a:tc>
                  <a:txBody>
                    <a:bodyPr/>
                    <a:lstStyle/>
                    <a:p>
                      <a:pPr algn="ctr" fontAlgn="b"/>
                      <a:r>
                        <a:rPr lang="en-US" sz="1800" b="0" i="0" u="none" strike="noStrike">
                          <a:solidFill>
                            <a:srgbClr val="000000"/>
                          </a:solidFill>
                          <a:effectLst/>
                          <a:latin typeface="Times New Roman" panose="02020603050405020304" pitchFamily="18" charset="0"/>
                        </a:rPr>
                        <a:t>Payload</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200.00</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125.50</a:t>
                      </a:r>
                    </a:p>
                  </a:txBody>
                  <a:tcPr marL="7620" marR="7620" marT="7620" marB="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1648213"/>
                  </a:ext>
                </a:extLst>
              </a:tr>
              <a:tr h="341928">
                <a:tc>
                  <a:txBody>
                    <a:bodyPr/>
                    <a:lstStyle/>
                    <a:p>
                      <a:pPr algn="ctr" fontAlgn="b"/>
                      <a:r>
                        <a:rPr lang="en-US" sz="1800" b="1" i="0" u="none" strike="noStrike">
                          <a:solidFill>
                            <a:srgbClr val="000000"/>
                          </a:solidFill>
                          <a:effectLst/>
                          <a:latin typeface="Times New Roman" panose="02020603050405020304" pitchFamily="18" charset="0"/>
                        </a:rPr>
                        <a:t>On orbit power</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531.45</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highlight>
                            <a:srgbClr val="FFFF00"/>
                          </a:highlight>
                          <a:latin typeface="Times New Roman" panose="02020603050405020304" pitchFamily="18" charset="0"/>
                        </a:rPr>
                        <a:t>1130.79</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C</a:t>
                      </a:r>
                    </a:p>
                  </a:txBody>
                  <a:tcPr marL="7620" marR="7620" marT="762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48391751"/>
                  </a:ext>
                </a:extLst>
              </a:tr>
            </a:tbl>
          </a:graphicData>
        </a:graphic>
      </p:graphicFrame>
      <p:sp>
        <p:nvSpPr>
          <p:cNvPr id="3" name="Slide Number Placeholder 3">
            <a:extLst>
              <a:ext uri="{FF2B5EF4-FFF2-40B4-BE49-F238E27FC236}">
                <a16:creationId xmlns:a16="http://schemas.microsoft.com/office/drawing/2014/main" id="{712E5C75-9585-E6C0-E5CB-37E067B75A15}"/>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Alejandro </a:t>
            </a:r>
            <a:r>
              <a:rPr lang="en-US" b="1" err="1"/>
              <a:t>Wuence</a:t>
            </a:r>
            <a:endParaRPr lang="en-US" b="1"/>
          </a:p>
        </p:txBody>
      </p:sp>
    </p:spTree>
    <p:extLst>
      <p:ext uri="{BB962C8B-B14F-4D97-AF65-F5344CB8AC3E}">
        <p14:creationId xmlns:p14="http://schemas.microsoft.com/office/powerpoint/2010/main" val="1909903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1820-C006-089D-BC60-292C92EB2997}"/>
              </a:ext>
            </a:extLst>
          </p:cNvPr>
          <p:cNvSpPr>
            <a:spLocks noGrp="1"/>
          </p:cNvSpPr>
          <p:nvPr>
            <p:ph type="title"/>
          </p:nvPr>
        </p:nvSpPr>
        <p:spPr/>
        <p:txBody>
          <a:bodyPr/>
          <a:lstStyle/>
          <a:p>
            <a:r>
              <a:rPr lang="en-US"/>
              <a:t>Cost Statement</a:t>
            </a:r>
          </a:p>
        </p:txBody>
      </p:sp>
      <p:sp>
        <p:nvSpPr>
          <p:cNvPr id="4" name="Slide Number Placeholder 3">
            <a:extLst>
              <a:ext uri="{FF2B5EF4-FFF2-40B4-BE49-F238E27FC236}">
                <a16:creationId xmlns:a16="http://schemas.microsoft.com/office/drawing/2014/main" id="{B115AFFF-DD94-0075-4BF9-963AFEECC6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4">
            <a:extLst>
              <a:ext uri="{FF2B5EF4-FFF2-40B4-BE49-F238E27FC236}">
                <a16:creationId xmlns:a16="http://schemas.microsoft.com/office/drawing/2014/main" id="{04DCB17F-F3A4-0BF1-4C75-2C9049BD9F51}"/>
              </a:ext>
            </a:extLst>
          </p:cNvPr>
          <p:cNvGraphicFramePr>
            <a:graphicFrameLocks/>
          </p:cNvGraphicFramePr>
          <p:nvPr>
            <p:extLst>
              <p:ext uri="{D42A27DB-BD31-4B8C-83A1-F6EECF244321}">
                <p14:modId xmlns:p14="http://schemas.microsoft.com/office/powerpoint/2010/main" val="3596665232"/>
              </p:ext>
            </p:extLst>
          </p:nvPr>
        </p:nvGraphicFramePr>
        <p:xfrm>
          <a:off x="1066802" y="2316480"/>
          <a:ext cx="10058396" cy="2225040"/>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434791971"/>
                    </a:ext>
                  </a:extLst>
                </a:gridCol>
                <a:gridCol w="2514599">
                  <a:extLst>
                    <a:ext uri="{9D8B030D-6E8A-4147-A177-3AD203B41FA5}">
                      <a16:colId xmlns:a16="http://schemas.microsoft.com/office/drawing/2014/main" val="439802774"/>
                    </a:ext>
                  </a:extLst>
                </a:gridCol>
                <a:gridCol w="2514599">
                  <a:extLst>
                    <a:ext uri="{9D8B030D-6E8A-4147-A177-3AD203B41FA5}">
                      <a16:colId xmlns:a16="http://schemas.microsoft.com/office/drawing/2014/main" val="1211096710"/>
                    </a:ext>
                  </a:extLst>
                </a:gridCol>
                <a:gridCol w="2514599">
                  <a:extLst>
                    <a:ext uri="{9D8B030D-6E8A-4147-A177-3AD203B41FA5}">
                      <a16:colId xmlns:a16="http://schemas.microsoft.com/office/drawing/2014/main" val="2561583816"/>
                    </a:ext>
                  </a:extLst>
                </a:gridCol>
              </a:tblGrid>
              <a:tr h="370840">
                <a:tc gridSpan="4">
                  <a:txBody>
                    <a:bodyPr/>
                    <a:lstStyle/>
                    <a:p>
                      <a:pPr algn="ctr"/>
                      <a:r>
                        <a:rPr lang="en-US" sz="1800">
                          <a:latin typeface="Times New Roman" panose="02020603050405020304" pitchFamily="18" charset="0"/>
                          <a:cs typeface="Times New Roman" panose="02020603050405020304" pitchFamily="18" charset="0"/>
                        </a:rPr>
                        <a:t>Total Cost Table</a:t>
                      </a:r>
                    </a:p>
                  </a:txBody>
                  <a:tcPr anchor="ct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3604884971"/>
                  </a:ext>
                </a:extLst>
              </a:tr>
              <a:tr h="370840">
                <a:tc>
                  <a:txBody>
                    <a:bodyPr/>
                    <a:lstStyle/>
                    <a:p>
                      <a:pPr algn="ctr"/>
                      <a:r>
                        <a:rPr lang="en-US" sz="1800" b="1">
                          <a:latin typeface="Times New Roman" panose="02020603050405020304" pitchFamily="18" charset="0"/>
                          <a:cs typeface="Times New Roman" panose="02020603050405020304" pitchFamily="18" charset="0"/>
                        </a:rPr>
                        <a:t>Cost Model</a:t>
                      </a:r>
                    </a:p>
                  </a:txBody>
                  <a:tcPr anchor="ct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*Total Cost (2010)</a:t>
                      </a:r>
                    </a:p>
                  </a:txBody>
                  <a:tcPr anchor="ct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*Total Cost (2023)</a:t>
                      </a:r>
                    </a:p>
                  </a:txBody>
                  <a:tcPr anchor="ctr">
                    <a:solidFill>
                      <a:schemeClr val="accent1">
                        <a:lumMod val="60000"/>
                        <a:lumOff val="40000"/>
                      </a:schemeClr>
                    </a:solidFill>
                  </a:tcPr>
                </a:tc>
                <a:tc>
                  <a:txBody>
                    <a:bodyPr/>
                    <a:lstStyle/>
                    <a:p>
                      <a:pPr algn="ctr"/>
                      <a:r>
                        <a:rPr lang="en-US" sz="1800" b="1">
                          <a:latin typeface="Times New Roman" panose="02020603050405020304" pitchFamily="18" charset="0"/>
                          <a:cs typeface="Times New Roman" panose="02020603050405020304" pitchFamily="18" charset="0"/>
                        </a:rPr>
                        <a:t>*Total Cost (2035)</a:t>
                      </a:r>
                    </a:p>
                  </a:txBody>
                  <a:tcPr anchor="ctr">
                    <a:solidFill>
                      <a:schemeClr val="accent1">
                        <a:lumMod val="60000"/>
                        <a:lumOff val="40000"/>
                      </a:schemeClr>
                    </a:solidFill>
                  </a:tcPr>
                </a:tc>
                <a:extLst>
                  <a:ext uri="{0D108BD9-81ED-4DB2-BD59-A6C34878D82A}">
                    <a16:rowId xmlns:a16="http://schemas.microsoft.com/office/drawing/2014/main" val="4009228856"/>
                  </a:ext>
                </a:extLst>
              </a:tr>
              <a:tr h="370840">
                <a:tc>
                  <a:txBody>
                    <a:bodyPr/>
                    <a:lstStyle/>
                    <a:p>
                      <a:pPr algn="ctr" fontAlgn="b"/>
                      <a:r>
                        <a:rPr lang="en-US" sz="1800" b="0" i="0" u="none" strike="noStrike">
                          <a:solidFill>
                            <a:srgbClr val="000000"/>
                          </a:solidFill>
                          <a:effectLst/>
                          <a:latin typeface="Times New Roman" panose="02020603050405020304" pitchFamily="18" charset="0"/>
                        </a:rPr>
                        <a:t>USCM8 (Non-recurring)</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222</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314</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rPr>
                        <a:t>398</a:t>
                      </a:r>
                    </a:p>
                  </a:txBody>
                  <a:tcPr marL="7620" marR="7620" marT="7620" marB="0" anchor="ctr"/>
                </a:tc>
                <a:extLst>
                  <a:ext uri="{0D108BD9-81ED-4DB2-BD59-A6C34878D82A}">
                    <a16:rowId xmlns:a16="http://schemas.microsoft.com/office/drawing/2014/main" val="2581477346"/>
                  </a:ext>
                </a:extLst>
              </a:tr>
              <a:tr h="370840">
                <a:tc>
                  <a:txBody>
                    <a:bodyPr/>
                    <a:lstStyle/>
                    <a:p>
                      <a:pPr algn="ctr" fontAlgn="b"/>
                      <a:r>
                        <a:rPr lang="en-US" sz="1800" b="0" i="0" u="none" strike="noStrike">
                          <a:solidFill>
                            <a:srgbClr val="000000"/>
                          </a:solidFill>
                          <a:effectLst/>
                          <a:latin typeface="Times New Roman" panose="02020603050405020304" pitchFamily="18" charset="0"/>
                        </a:rPr>
                        <a:t>USCM8 (Recurring)</a:t>
                      </a:r>
                    </a:p>
                  </a:txBody>
                  <a:tcPr marL="7620" marR="7620" marT="7620" marB="0" anchor="ctr">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313</a:t>
                      </a:r>
                    </a:p>
                  </a:txBody>
                  <a:tcPr marL="7620" marR="7620" marT="7620" marB="0" anchor="ctr">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442</a:t>
                      </a:r>
                    </a:p>
                  </a:txBody>
                  <a:tcPr marL="7620" marR="7620" marT="7620" marB="0" anchor="ctr">
                    <a:lnB w="12700" cap="flat" cmpd="sng" algn="ctr">
                      <a:no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561</a:t>
                      </a:r>
                    </a:p>
                  </a:txBody>
                  <a:tcPr marL="7620" marR="7620" marT="7620" marB="0" anchor="ctr">
                    <a:lnB w="12700" cap="flat" cmpd="sng" algn="ctr">
                      <a:noFill/>
                      <a:prstDash val="solid"/>
                      <a:round/>
                      <a:headEnd type="none" w="med" len="med"/>
                      <a:tailEnd type="none" w="med" len="med"/>
                    </a:lnB>
                  </a:tcPr>
                </a:tc>
                <a:extLst>
                  <a:ext uri="{0D108BD9-81ED-4DB2-BD59-A6C34878D82A}">
                    <a16:rowId xmlns:a16="http://schemas.microsoft.com/office/drawing/2014/main" val="3068349340"/>
                  </a:ext>
                </a:extLst>
              </a:tr>
              <a:tr h="370840">
                <a:tc>
                  <a:txBody>
                    <a:bodyPr/>
                    <a:lstStyle/>
                    <a:p>
                      <a:pPr algn="ctr" fontAlgn="b"/>
                      <a:r>
                        <a:rPr lang="en-US" sz="1800" b="0" i="0" u="none" strike="noStrike">
                          <a:solidFill>
                            <a:srgbClr val="000000"/>
                          </a:solidFill>
                          <a:effectLst/>
                          <a:latin typeface="Times New Roman" panose="02020603050405020304" pitchFamily="18" charset="0"/>
                        </a:rPr>
                        <a:t>Software</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2.39</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3.37</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000000"/>
                          </a:solidFill>
                          <a:effectLst/>
                          <a:latin typeface="Times New Roman" panose="02020603050405020304" pitchFamily="18" charset="0"/>
                        </a:rPr>
                        <a:t>4.27</a:t>
                      </a:r>
                    </a:p>
                  </a:txBody>
                  <a:tcPr marL="7620" marR="7620" marT="762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7327589"/>
                  </a:ext>
                </a:extLst>
              </a:tr>
              <a:tr h="370840">
                <a:tc>
                  <a:txBody>
                    <a:bodyPr/>
                    <a:lstStyle/>
                    <a:p>
                      <a:pPr algn="ctr" fontAlgn="b"/>
                      <a:r>
                        <a:rPr lang="en-US" sz="1800" b="0" i="0" u="none" strike="noStrike">
                          <a:solidFill>
                            <a:srgbClr val="000000"/>
                          </a:solidFill>
                          <a:effectLst/>
                          <a:latin typeface="Times New Roman" panose="02020603050405020304" pitchFamily="18" charset="0"/>
                        </a:rPr>
                        <a:t>Total</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629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760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Times New Roman" panose="02020603050405020304" pitchFamily="18" charset="0"/>
                        </a:rPr>
                        <a:t>963</a:t>
                      </a: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6095516"/>
                  </a:ext>
                </a:extLst>
              </a:tr>
            </a:tbl>
          </a:graphicData>
        </a:graphic>
      </p:graphicFrame>
      <p:sp>
        <p:nvSpPr>
          <p:cNvPr id="6" name="TextBox 5">
            <a:extLst>
              <a:ext uri="{FF2B5EF4-FFF2-40B4-BE49-F238E27FC236}">
                <a16:creationId xmlns:a16="http://schemas.microsoft.com/office/drawing/2014/main" id="{E86F55AC-7F52-8177-7F0A-DB3243764BA1}"/>
              </a:ext>
            </a:extLst>
          </p:cNvPr>
          <p:cNvSpPr txBox="1"/>
          <p:nvPr/>
        </p:nvSpPr>
        <p:spPr>
          <a:xfrm>
            <a:off x="0" y="6440168"/>
            <a:ext cx="3985119"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Times New Roman"/>
                <a:cs typeface="Times New Roman"/>
              </a:rPr>
              <a:t>* Cost in </a:t>
            </a:r>
            <a:r>
              <a:rPr lang="en-US" sz="2000" b="1">
                <a:solidFill>
                  <a:prstClr val="white"/>
                </a:solidFill>
                <a:latin typeface="Times New Roman"/>
                <a:cs typeface="Times New Roman"/>
              </a:rPr>
              <a:t>millions</a:t>
            </a:r>
            <a:r>
              <a:rPr kumimoji="0" lang="en-US" sz="2000" b="1" i="0" u="none" strike="noStrike" kern="1200" cap="none" spc="0" normalizeH="0" baseline="0" noProof="0">
                <a:ln>
                  <a:noFill/>
                </a:ln>
                <a:solidFill>
                  <a:prstClr val="white"/>
                </a:solidFill>
                <a:effectLst/>
                <a:uLnTx/>
                <a:uFillTx/>
                <a:latin typeface="Times New Roman"/>
                <a:cs typeface="Times New Roman"/>
              </a:rPr>
              <a:t> of dollars</a:t>
            </a:r>
          </a:p>
        </p:txBody>
      </p:sp>
      <p:pic>
        <p:nvPicPr>
          <p:cNvPr id="3" name="Picture 2" descr="A logo of a planet&#10;&#10;Description automatically generated">
            <a:extLst>
              <a:ext uri="{FF2B5EF4-FFF2-40B4-BE49-F238E27FC236}">
                <a16:creationId xmlns:a16="http://schemas.microsoft.com/office/drawing/2014/main" id="{61377803-9CD7-086F-83B3-2748167CA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7" y="-107608"/>
            <a:ext cx="1309985" cy="1309985"/>
          </a:xfrm>
          <a:prstGeom prst="rect">
            <a:avLst/>
          </a:prstGeom>
        </p:spPr>
      </p:pic>
      <p:sp>
        <p:nvSpPr>
          <p:cNvPr id="7" name="Slide Number Placeholder 3">
            <a:extLst>
              <a:ext uri="{FF2B5EF4-FFF2-40B4-BE49-F238E27FC236}">
                <a16:creationId xmlns:a16="http://schemas.microsoft.com/office/drawing/2014/main" id="{D17A20F2-90BD-1453-5537-D474A45B986A}"/>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Alejandro </a:t>
            </a:r>
            <a:r>
              <a:rPr lang="en-US" b="1" err="1"/>
              <a:t>Wuence</a:t>
            </a:r>
            <a:endParaRPr lang="en-US" b="1"/>
          </a:p>
        </p:txBody>
      </p:sp>
    </p:spTree>
    <p:extLst>
      <p:ext uri="{BB962C8B-B14F-4D97-AF65-F5344CB8AC3E}">
        <p14:creationId xmlns:p14="http://schemas.microsoft.com/office/powerpoint/2010/main" val="2671734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D25D-D8D7-3BA0-17C3-9AF39C8F3BE2}"/>
              </a:ext>
            </a:extLst>
          </p:cNvPr>
          <p:cNvSpPr>
            <a:spLocks noGrp="1"/>
          </p:cNvSpPr>
          <p:nvPr>
            <p:ph type="title"/>
          </p:nvPr>
        </p:nvSpPr>
        <p:spPr/>
        <p:txBody>
          <a:bodyPr/>
          <a:lstStyle/>
          <a:p>
            <a:r>
              <a:rPr lang="en-US"/>
              <a:t>Compliance Matrix (1/3)</a:t>
            </a:r>
          </a:p>
        </p:txBody>
      </p:sp>
      <p:sp>
        <p:nvSpPr>
          <p:cNvPr id="4" name="Slide Number Placeholder 3">
            <a:extLst>
              <a:ext uri="{FF2B5EF4-FFF2-40B4-BE49-F238E27FC236}">
                <a16:creationId xmlns:a16="http://schemas.microsoft.com/office/drawing/2014/main" id="{DCC036A3-A5E2-13BA-6895-DD315C991DBF}"/>
              </a:ext>
            </a:extLst>
          </p:cNvPr>
          <p:cNvSpPr>
            <a:spLocks noGrp="1"/>
          </p:cNvSpPr>
          <p:nvPr>
            <p:ph type="sldNum" sz="quarter" idx="12"/>
          </p:nvPr>
        </p:nvSpPr>
        <p:spPr/>
        <p:txBody>
          <a:bodyPr/>
          <a:lstStyle/>
          <a:p>
            <a:fld id="{629637A9-119A-49DA-BD12-AAC58B377D80}" type="slidenum">
              <a:rPr lang="en-US" smtClean="0"/>
              <a:pPr/>
              <a:t>55</a:t>
            </a:fld>
            <a:endParaRPr lang="en-US"/>
          </a:p>
        </p:txBody>
      </p:sp>
      <p:graphicFrame>
        <p:nvGraphicFramePr>
          <p:cNvPr id="5" name="Table 8">
            <a:extLst>
              <a:ext uri="{FF2B5EF4-FFF2-40B4-BE49-F238E27FC236}">
                <a16:creationId xmlns:a16="http://schemas.microsoft.com/office/drawing/2014/main" id="{985CFBF6-A928-AAFC-836C-A1297C455BD5}"/>
              </a:ext>
            </a:extLst>
          </p:cNvPr>
          <p:cNvGraphicFramePr>
            <a:graphicFrameLocks/>
          </p:cNvGraphicFramePr>
          <p:nvPr>
            <p:extLst>
              <p:ext uri="{D42A27DB-BD31-4B8C-83A1-F6EECF244321}">
                <p14:modId xmlns:p14="http://schemas.microsoft.com/office/powerpoint/2010/main" val="4071507433"/>
              </p:ext>
            </p:extLst>
          </p:nvPr>
        </p:nvGraphicFramePr>
        <p:xfrm>
          <a:off x="601287" y="1372234"/>
          <a:ext cx="10989425" cy="4723766"/>
        </p:xfrm>
        <a:graphic>
          <a:graphicData uri="http://schemas.openxmlformats.org/drawingml/2006/table">
            <a:tbl>
              <a:tblPr firstRow="1" bandRow="1">
                <a:tableStyleId>{5C22544A-7EE6-4342-B048-85BDC9FD1C3A}</a:tableStyleId>
              </a:tblPr>
              <a:tblGrid>
                <a:gridCol w="693338">
                  <a:extLst>
                    <a:ext uri="{9D8B030D-6E8A-4147-A177-3AD203B41FA5}">
                      <a16:colId xmlns:a16="http://schemas.microsoft.com/office/drawing/2014/main" val="1808273617"/>
                    </a:ext>
                  </a:extLst>
                </a:gridCol>
                <a:gridCol w="4051071">
                  <a:extLst>
                    <a:ext uri="{9D8B030D-6E8A-4147-A177-3AD203B41FA5}">
                      <a16:colId xmlns:a16="http://schemas.microsoft.com/office/drawing/2014/main" val="4151281387"/>
                    </a:ext>
                  </a:extLst>
                </a:gridCol>
                <a:gridCol w="3967866">
                  <a:extLst>
                    <a:ext uri="{9D8B030D-6E8A-4147-A177-3AD203B41FA5}">
                      <a16:colId xmlns:a16="http://schemas.microsoft.com/office/drawing/2014/main" val="2204260364"/>
                    </a:ext>
                  </a:extLst>
                </a:gridCol>
                <a:gridCol w="1071716">
                  <a:extLst>
                    <a:ext uri="{9D8B030D-6E8A-4147-A177-3AD203B41FA5}">
                      <a16:colId xmlns:a16="http://schemas.microsoft.com/office/drawing/2014/main" val="1469234876"/>
                    </a:ext>
                  </a:extLst>
                </a:gridCol>
                <a:gridCol w="1205434">
                  <a:extLst>
                    <a:ext uri="{9D8B030D-6E8A-4147-A177-3AD203B41FA5}">
                      <a16:colId xmlns:a16="http://schemas.microsoft.com/office/drawing/2014/main" val="1045049682"/>
                    </a:ext>
                  </a:extLst>
                </a:gridCol>
              </a:tblGrid>
              <a:tr h="442449">
                <a:tc>
                  <a:txBody>
                    <a:bodyPr/>
                    <a:lstStyle/>
                    <a:p>
                      <a:pPr algn="ctr"/>
                      <a:r>
                        <a:rPr lang="en-US" sz="1600"/>
                        <a:t>ID</a:t>
                      </a:r>
                    </a:p>
                  </a:txBody>
                  <a:tcPr anchor="ctr"/>
                </a:tc>
                <a:tc>
                  <a:txBody>
                    <a:bodyPr/>
                    <a:lstStyle/>
                    <a:p>
                      <a:pPr algn="ctr"/>
                      <a:r>
                        <a:rPr lang="en-US" sz="1600"/>
                        <a:t>Requirement Description</a:t>
                      </a:r>
                    </a:p>
                  </a:txBody>
                  <a:tcPr anchor="ctr"/>
                </a:tc>
                <a:tc>
                  <a:txBody>
                    <a:bodyPr/>
                    <a:lstStyle/>
                    <a:p>
                      <a:pPr algn="ctr"/>
                      <a:r>
                        <a:rPr lang="en-US" sz="1600"/>
                        <a:t>Explanation</a:t>
                      </a:r>
                    </a:p>
                  </a:txBody>
                  <a:tcPr anchor="ctr"/>
                </a:tc>
                <a:tc>
                  <a:txBody>
                    <a:bodyPr/>
                    <a:lstStyle/>
                    <a:p>
                      <a:pPr algn="ctr"/>
                      <a:r>
                        <a:rPr lang="en-US" sz="1600"/>
                        <a:t>Complies?</a:t>
                      </a:r>
                    </a:p>
                  </a:txBody>
                  <a:tcPr anchor="ctr"/>
                </a:tc>
                <a:tc>
                  <a:txBody>
                    <a:bodyPr/>
                    <a:lstStyle/>
                    <a:p>
                      <a:pPr algn="ctr"/>
                      <a:r>
                        <a:rPr lang="en-US" sz="1600"/>
                        <a:t>Section</a:t>
                      </a:r>
                    </a:p>
                  </a:txBody>
                  <a:tcPr anchor="ctr"/>
                </a:tc>
                <a:extLst>
                  <a:ext uri="{0D108BD9-81ED-4DB2-BD59-A6C34878D82A}">
                    <a16:rowId xmlns:a16="http://schemas.microsoft.com/office/drawing/2014/main" val="2184093488"/>
                  </a:ext>
                </a:extLst>
              </a:tr>
              <a:tr h="990964">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RFP-1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Design a scientific mission aimed at maximizing scientific returns from Venus with a manned crew in orbit.</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 crew can will have complete control over the scientific spacecraft </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ConOps and DITL</a:t>
                      </a:r>
                    </a:p>
                  </a:txBody>
                  <a:tcPr marL="7620" marR="7620" marT="7620" marB="0" anchor="ctr"/>
                </a:tc>
                <a:extLst>
                  <a:ext uri="{0D108BD9-81ED-4DB2-BD59-A6C34878D82A}">
                    <a16:rowId xmlns:a16="http://schemas.microsoft.com/office/drawing/2014/main" val="1021641948"/>
                  </a:ext>
                </a:extLst>
              </a:tr>
              <a:tr h="1318255">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RFP-2</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Clearly define science objectives and compare the added benefit of a crewed science mission as opposed to a fully autonomous mission.</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 “goldilocks zone” will be the focus of the scientific mission and the crew will have in real time reaction to the turbulent weather </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Mission Overview and DITL</a:t>
                      </a:r>
                    </a:p>
                  </a:txBody>
                  <a:tcPr marL="7620" marR="7620" marT="7620" marB="0" anchor="ctr"/>
                </a:tc>
                <a:extLst>
                  <a:ext uri="{0D108BD9-81ED-4DB2-BD59-A6C34878D82A}">
                    <a16:rowId xmlns:a16="http://schemas.microsoft.com/office/drawing/2014/main" val="3421959911"/>
                  </a:ext>
                </a:extLst>
              </a:tr>
              <a:tr h="1185517">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RFP-3</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Describe all aspects of the scientific mission including the approach to collecting data. </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 scientific spacecraft will use a gas analyzer to determine exact gas composition and detect seismographic waves</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DITL Instrument Uses</a:t>
                      </a:r>
                    </a:p>
                  </a:txBody>
                  <a:tcPr marL="7620" marR="7620" marT="7620" marB="0" anchor="ctr"/>
                </a:tc>
                <a:extLst>
                  <a:ext uri="{0D108BD9-81ED-4DB2-BD59-A6C34878D82A}">
                    <a16:rowId xmlns:a16="http://schemas.microsoft.com/office/drawing/2014/main" val="1560077340"/>
                  </a:ext>
                </a:extLst>
              </a:tr>
              <a:tr h="786581">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RFP-4</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Provide a detailed description of the crew-to-scientific spacecraft interaction</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 crew communicates over S-Band with the scientific vehicle</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DITL Crew Interactions</a:t>
                      </a:r>
                    </a:p>
                  </a:txBody>
                  <a:tcPr marL="7620" marR="7620" marT="7620" marB="0" anchor="ctr"/>
                </a:tc>
                <a:extLst>
                  <a:ext uri="{0D108BD9-81ED-4DB2-BD59-A6C34878D82A}">
                    <a16:rowId xmlns:a16="http://schemas.microsoft.com/office/drawing/2014/main" val="402667207"/>
                  </a:ext>
                </a:extLst>
              </a:tr>
            </a:tbl>
          </a:graphicData>
        </a:graphic>
      </p:graphicFrame>
      <p:sp>
        <p:nvSpPr>
          <p:cNvPr id="3" name="Slide Number Placeholder 3">
            <a:extLst>
              <a:ext uri="{FF2B5EF4-FFF2-40B4-BE49-F238E27FC236}">
                <a16:creationId xmlns:a16="http://schemas.microsoft.com/office/drawing/2014/main" id="{E17A1C76-26A5-F86A-F095-B6CB9FEB2867}"/>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Alejandro </a:t>
            </a:r>
            <a:r>
              <a:rPr lang="en-US" b="1" err="1"/>
              <a:t>Wuence</a:t>
            </a:r>
            <a:endParaRPr lang="en-US" b="1"/>
          </a:p>
        </p:txBody>
      </p:sp>
    </p:spTree>
    <p:extLst>
      <p:ext uri="{BB962C8B-B14F-4D97-AF65-F5344CB8AC3E}">
        <p14:creationId xmlns:p14="http://schemas.microsoft.com/office/powerpoint/2010/main" val="1851766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D25D-D8D7-3BA0-17C3-9AF39C8F3BE2}"/>
              </a:ext>
            </a:extLst>
          </p:cNvPr>
          <p:cNvSpPr>
            <a:spLocks noGrp="1"/>
          </p:cNvSpPr>
          <p:nvPr>
            <p:ph type="title"/>
          </p:nvPr>
        </p:nvSpPr>
        <p:spPr/>
        <p:txBody>
          <a:bodyPr/>
          <a:lstStyle/>
          <a:p>
            <a:r>
              <a:rPr lang="en-US"/>
              <a:t>Compliance Matrix (2/3)</a:t>
            </a:r>
          </a:p>
        </p:txBody>
      </p:sp>
      <p:sp>
        <p:nvSpPr>
          <p:cNvPr id="4" name="Slide Number Placeholder 3">
            <a:extLst>
              <a:ext uri="{FF2B5EF4-FFF2-40B4-BE49-F238E27FC236}">
                <a16:creationId xmlns:a16="http://schemas.microsoft.com/office/drawing/2014/main" id="{DCC036A3-A5E2-13BA-6895-DD315C991DBF}"/>
              </a:ext>
            </a:extLst>
          </p:cNvPr>
          <p:cNvSpPr>
            <a:spLocks noGrp="1"/>
          </p:cNvSpPr>
          <p:nvPr>
            <p:ph type="sldNum" sz="quarter" idx="12"/>
          </p:nvPr>
        </p:nvSpPr>
        <p:spPr/>
        <p:txBody>
          <a:bodyPr/>
          <a:lstStyle/>
          <a:p>
            <a:fld id="{629637A9-119A-49DA-BD12-AAC58B377D80}" type="slidenum">
              <a:rPr lang="en-US" smtClean="0"/>
              <a:pPr/>
              <a:t>56</a:t>
            </a:fld>
            <a:endParaRPr lang="en-US"/>
          </a:p>
        </p:txBody>
      </p:sp>
      <p:graphicFrame>
        <p:nvGraphicFramePr>
          <p:cNvPr id="5" name="Table 8">
            <a:extLst>
              <a:ext uri="{FF2B5EF4-FFF2-40B4-BE49-F238E27FC236}">
                <a16:creationId xmlns:a16="http://schemas.microsoft.com/office/drawing/2014/main" id="{985CFBF6-A928-AAFC-836C-A1297C455BD5}"/>
              </a:ext>
            </a:extLst>
          </p:cNvPr>
          <p:cNvGraphicFramePr>
            <a:graphicFrameLocks/>
          </p:cNvGraphicFramePr>
          <p:nvPr>
            <p:extLst>
              <p:ext uri="{D42A27DB-BD31-4B8C-83A1-F6EECF244321}">
                <p14:modId xmlns:p14="http://schemas.microsoft.com/office/powerpoint/2010/main" val="957475739"/>
              </p:ext>
            </p:extLst>
          </p:nvPr>
        </p:nvGraphicFramePr>
        <p:xfrm>
          <a:off x="157317" y="1199937"/>
          <a:ext cx="11877366" cy="4740959"/>
        </p:xfrm>
        <a:graphic>
          <a:graphicData uri="http://schemas.openxmlformats.org/drawingml/2006/table">
            <a:tbl>
              <a:tblPr firstRow="1" bandRow="1">
                <a:tableStyleId>{5C22544A-7EE6-4342-B048-85BDC9FD1C3A}</a:tableStyleId>
              </a:tblPr>
              <a:tblGrid>
                <a:gridCol w="634000">
                  <a:extLst>
                    <a:ext uri="{9D8B030D-6E8A-4147-A177-3AD203B41FA5}">
                      <a16:colId xmlns:a16="http://schemas.microsoft.com/office/drawing/2014/main" val="1808273617"/>
                    </a:ext>
                  </a:extLst>
                </a:gridCol>
                <a:gridCol w="3980727">
                  <a:extLst>
                    <a:ext uri="{9D8B030D-6E8A-4147-A177-3AD203B41FA5}">
                      <a16:colId xmlns:a16="http://schemas.microsoft.com/office/drawing/2014/main" val="4151281387"/>
                    </a:ext>
                  </a:extLst>
                </a:gridCol>
                <a:gridCol w="4563785">
                  <a:extLst>
                    <a:ext uri="{9D8B030D-6E8A-4147-A177-3AD203B41FA5}">
                      <a16:colId xmlns:a16="http://schemas.microsoft.com/office/drawing/2014/main" val="2204260364"/>
                    </a:ext>
                  </a:extLst>
                </a:gridCol>
                <a:gridCol w="1102132">
                  <a:extLst>
                    <a:ext uri="{9D8B030D-6E8A-4147-A177-3AD203B41FA5}">
                      <a16:colId xmlns:a16="http://schemas.microsoft.com/office/drawing/2014/main" val="1469234876"/>
                    </a:ext>
                  </a:extLst>
                </a:gridCol>
                <a:gridCol w="1596722">
                  <a:extLst>
                    <a:ext uri="{9D8B030D-6E8A-4147-A177-3AD203B41FA5}">
                      <a16:colId xmlns:a16="http://schemas.microsoft.com/office/drawing/2014/main" val="1045049682"/>
                    </a:ext>
                  </a:extLst>
                </a:gridCol>
              </a:tblGrid>
              <a:tr h="529785">
                <a:tc>
                  <a:txBody>
                    <a:bodyPr/>
                    <a:lstStyle/>
                    <a:p>
                      <a:pPr algn="ctr"/>
                      <a:r>
                        <a:rPr lang="en-US" sz="1600"/>
                        <a:t>ID</a:t>
                      </a:r>
                    </a:p>
                  </a:txBody>
                  <a:tcPr anchor="ctr"/>
                </a:tc>
                <a:tc>
                  <a:txBody>
                    <a:bodyPr/>
                    <a:lstStyle/>
                    <a:p>
                      <a:pPr algn="ctr"/>
                      <a:r>
                        <a:rPr lang="en-US" sz="1600"/>
                        <a:t>Requirement Description</a:t>
                      </a:r>
                    </a:p>
                  </a:txBody>
                  <a:tcPr anchor="ctr"/>
                </a:tc>
                <a:tc>
                  <a:txBody>
                    <a:bodyPr/>
                    <a:lstStyle/>
                    <a:p>
                      <a:pPr algn="ctr"/>
                      <a:r>
                        <a:rPr lang="en-US" sz="1600"/>
                        <a:t>Explanation</a:t>
                      </a:r>
                    </a:p>
                  </a:txBody>
                  <a:tcPr anchor="ctr"/>
                </a:tc>
                <a:tc>
                  <a:txBody>
                    <a:bodyPr/>
                    <a:lstStyle/>
                    <a:p>
                      <a:pPr algn="ctr"/>
                      <a:r>
                        <a:rPr lang="en-US" sz="1600"/>
                        <a:t>Complies?</a:t>
                      </a:r>
                    </a:p>
                  </a:txBody>
                  <a:tcPr anchor="ctr"/>
                </a:tc>
                <a:tc>
                  <a:txBody>
                    <a:bodyPr/>
                    <a:lstStyle/>
                    <a:p>
                      <a:pPr algn="ctr"/>
                      <a:r>
                        <a:rPr lang="en-US" sz="1600"/>
                        <a:t>Section</a:t>
                      </a:r>
                    </a:p>
                  </a:txBody>
                  <a:tcPr anchor="ctr"/>
                </a:tc>
                <a:extLst>
                  <a:ext uri="{0D108BD9-81ED-4DB2-BD59-A6C34878D82A}">
                    <a16:rowId xmlns:a16="http://schemas.microsoft.com/office/drawing/2014/main" val="2184093488"/>
                  </a:ext>
                </a:extLst>
              </a:tr>
              <a:tr h="1010774">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RFP-5</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Completely describe the spacecraft’s operation from launch to end of life</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The scientific vehicle will cycle between 45 and 55 km recording data until the end of the 30-day mission duration after which it’ll land on Alpha Regio</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Trajectory and DITL</a:t>
                      </a:r>
                    </a:p>
                  </a:txBody>
                  <a:tcPr marL="7620" marR="7620" marT="7620" marB="0" anchor="ctr"/>
                </a:tc>
                <a:extLst>
                  <a:ext uri="{0D108BD9-81ED-4DB2-BD59-A6C34878D82A}">
                    <a16:rowId xmlns:a16="http://schemas.microsoft.com/office/drawing/2014/main" val="1021641948"/>
                  </a:ext>
                </a:extLst>
              </a:tr>
              <a:tr h="676173">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RFP-6</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Operation with crew in the loop last no more than 30 Earth days</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The crew should begin and finish all operations with the spacecraft on January 17</a:t>
                      </a:r>
                      <a:r>
                        <a:rPr lang="en-US" sz="1600" b="0" i="0" u="none" strike="noStrike" baseline="30000">
                          <a:solidFill>
                            <a:srgbClr val="000000"/>
                          </a:solidFill>
                          <a:effectLst/>
                          <a:latin typeface="Times New Roman" panose="02020603050405020304" pitchFamily="18" charset="0"/>
                          <a:cs typeface="Times New Roman" panose="02020603050405020304" pitchFamily="18" charset="0"/>
                        </a:rPr>
                        <a:t>th</a:t>
                      </a:r>
                      <a:r>
                        <a:rPr lang="en-US" sz="1600" b="0" i="0" u="none" strike="noStrike">
                          <a:solidFill>
                            <a:srgbClr val="000000"/>
                          </a:solidFill>
                          <a:effectLst/>
                          <a:latin typeface="Times New Roman" panose="02020603050405020304" pitchFamily="18" charset="0"/>
                          <a:cs typeface="Times New Roman" panose="02020603050405020304" pitchFamily="18" charset="0"/>
                        </a:rPr>
                        <a:t>, 2036, and February 16</a:t>
                      </a:r>
                      <a:r>
                        <a:rPr lang="en-US" sz="1600" b="0" i="0" u="none" strike="noStrike" baseline="30000">
                          <a:solidFill>
                            <a:srgbClr val="000000"/>
                          </a:solidFill>
                          <a:effectLst/>
                          <a:latin typeface="Times New Roman" panose="02020603050405020304" pitchFamily="18" charset="0"/>
                          <a:cs typeface="Times New Roman" panose="02020603050405020304" pitchFamily="18" charset="0"/>
                        </a:rPr>
                        <a:t>th</a:t>
                      </a:r>
                      <a:r>
                        <a:rPr lang="en-US" sz="1600" b="0" i="0" u="none" strike="noStrike">
                          <a:solidFill>
                            <a:srgbClr val="000000"/>
                          </a:solidFill>
                          <a:effectLst/>
                          <a:latin typeface="Times New Roman" panose="02020603050405020304" pitchFamily="18" charset="0"/>
                          <a:cs typeface="Times New Roman" panose="02020603050405020304" pitchFamily="18" charset="0"/>
                        </a:rPr>
                        <a:t>, 2036, respectively</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Mission Overview</a:t>
                      </a:r>
                    </a:p>
                  </a:txBody>
                  <a:tcPr marL="7620" marR="7620" marT="7620" marB="0" anchor="ctr"/>
                </a:tc>
                <a:extLst>
                  <a:ext uri="{0D108BD9-81ED-4DB2-BD59-A6C34878D82A}">
                    <a16:rowId xmlns:a16="http://schemas.microsoft.com/office/drawing/2014/main" val="3421959911"/>
                  </a:ext>
                </a:extLst>
              </a:tr>
              <a:tr h="676173">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RFP-7</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Times New Roman" panose="02020603050405020304" pitchFamily="18" charset="0"/>
                          <a:cs typeface="Times New Roman" panose="02020603050405020304" pitchFamily="18" charset="0"/>
                        </a:rPr>
                        <a:t>Trade studies at system and subsystem level to demonstrate fitness of the chosen vehicle design including benefit, risk, and cost</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Mass, power, and cost statements along with budget allocated for each subsystem </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Sys. Eng.</a:t>
                      </a:r>
                    </a:p>
                  </a:txBody>
                  <a:tcPr marL="7620" marR="7620" marT="7620" marB="0" anchor="ctr"/>
                </a:tc>
                <a:extLst>
                  <a:ext uri="{0D108BD9-81ED-4DB2-BD59-A6C34878D82A}">
                    <a16:rowId xmlns:a16="http://schemas.microsoft.com/office/drawing/2014/main" val="4071087141"/>
                  </a:ext>
                </a:extLst>
              </a:tr>
              <a:tr h="676173">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RFP-8</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Team display in-depth communication analysis including necessary orbital mechanics parameters</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Communication analysis and trade studies for all the components </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Access Report and Link Budget</a:t>
                      </a:r>
                    </a:p>
                  </a:txBody>
                  <a:tcPr marL="7620" marR="7620" marT="7620" marB="0" anchor="ctr"/>
                </a:tc>
                <a:extLst>
                  <a:ext uri="{0D108BD9-81ED-4DB2-BD59-A6C34878D82A}">
                    <a16:rowId xmlns:a16="http://schemas.microsoft.com/office/drawing/2014/main" val="3922004756"/>
                  </a:ext>
                </a:extLst>
              </a:tr>
              <a:tr h="899240">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RFP-9</a:t>
                      </a:r>
                    </a:p>
                  </a:txBody>
                  <a:tcPr marL="7620" marR="7620" marT="7620"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Team must describe any specialized equipment, instrument, or other system needed to enable the necessary science return.</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Concise description and justification for all specialized equipment or systems essential for the project's scientific objectives, detailing their roles, capabilities, and technical specifications.</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DITL Instrument Uses</a:t>
                      </a:r>
                    </a:p>
                  </a:txBody>
                  <a:tcPr marL="7620" marR="7620" marT="7620" marB="0" anchor="ctr"/>
                </a:tc>
                <a:extLst>
                  <a:ext uri="{0D108BD9-81ED-4DB2-BD59-A6C34878D82A}">
                    <a16:rowId xmlns:a16="http://schemas.microsoft.com/office/drawing/2014/main" val="647222101"/>
                  </a:ext>
                </a:extLst>
              </a:tr>
            </a:tbl>
          </a:graphicData>
        </a:graphic>
      </p:graphicFrame>
      <p:sp>
        <p:nvSpPr>
          <p:cNvPr id="3" name="Slide Number Placeholder 3">
            <a:extLst>
              <a:ext uri="{FF2B5EF4-FFF2-40B4-BE49-F238E27FC236}">
                <a16:creationId xmlns:a16="http://schemas.microsoft.com/office/drawing/2014/main" id="{EDB08A74-339D-2900-240F-31087F33FD04}"/>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Alejandro </a:t>
            </a:r>
            <a:r>
              <a:rPr lang="en-US" b="1" err="1"/>
              <a:t>Wuence</a:t>
            </a:r>
            <a:endParaRPr lang="en-US" b="1"/>
          </a:p>
        </p:txBody>
      </p:sp>
    </p:spTree>
    <p:extLst>
      <p:ext uri="{BB962C8B-B14F-4D97-AF65-F5344CB8AC3E}">
        <p14:creationId xmlns:p14="http://schemas.microsoft.com/office/powerpoint/2010/main" val="1119723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9E2B-B114-0A05-1A1A-D99C0557E79B}"/>
              </a:ext>
            </a:extLst>
          </p:cNvPr>
          <p:cNvSpPr>
            <a:spLocks noGrp="1"/>
          </p:cNvSpPr>
          <p:nvPr>
            <p:ph type="title"/>
          </p:nvPr>
        </p:nvSpPr>
        <p:spPr/>
        <p:txBody>
          <a:bodyPr/>
          <a:lstStyle/>
          <a:p>
            <a:r>
              <a:rPr lang="en-US"/>
              <a:t>Compliance Matrix (3/3)</a:t>
            </a:r>
          </a:p>
        </p:txBody>
      </p:sp>
      <p:sp>
        <p:nvSpPr>
          <p:cNvPr id="4" name="Slide Number Placeholder 3">
            <a:extLst>
              <a:ext uri="{FF2B5EF4-FFF2-40B4-BE49-F238E27FC236}">
                <a16:creationId xmlns:a16="http://schemas.microsoft.com/office/drawing/2014/main" id="{A47D42C0-DC21-F7EC-D6F8-DFB28C212C22}"/>
              </a:ext>
            </a:extLst>
          </p:cNvPr>
          <p:cNvSpPr>
            <a:spLocks noGrp="1"/>
          </p:cNvSpPr>
          <p:nvPr>
            <p:ph type="sldNum" sz="quarter" idx="12"/>
          </p:nvPr>
        </p:nvSpPr>
        <p:spPr/>
        <p:txBody>
          <a:bodyPr/>
          <a:lstStyle/>
          <a:p>
            <a:fld id="{629637A9-119A-49DA-BD12-AAC58B377D80}" type="slidenum">
              <a:rPr lang="en-US" smtClean="0"/>
              <a:pPr/>
              <a:t>57</a:t>
            </a:fld>
            <a:endParaRPr lang="en-US"/>
          </a:p>
        </p:txBody>
      </p:sp>
      <p:graphicFrame>
        <p:nvGraphicFramePr>
          <p:cNvPr id="5" name="Table 8">
            <a:extLst>
              <a:ext uri="{FF2B5EF4-FFF2-40B4-BE49-F238E27FC236}">
                <a16:creationId xmlns:a16="http://schemas.microsoft.com/office/drawing/2014/main" id="{D6F92067-B03E-1095-E3F3-67C566B60F22}"/>
              </a:ext>
            </a:extLst>
          </p:cNvPr>
          <p:cNvGraphicFramePr>
            <a:graphicFrameLocks/>
          </p:cNvGraphicFramePr>
          <p:nvPr>
            <p:extLst>
              <p:ext uri="{D42A27DB-BD31-4B8C-83A1-F6EECF244321}">
                <p14:modId xmlns:p14="http://schemas.microsoft.com/office/powerpoint/2010/main" val="2946000174"/>
              </p:ext>
            </p:extLst>
          </p:nvPr>
        </p:nvGraphicFramePr>
        <p:xfrm>
          <a:off x="323850" y="1737359"/>
          <a:ext cx="11544300" cy="3395080"/>
        </p:xfrm>
        <a:graphic>
          <a:graphicData uri="http://schemas.openxmlformats.org/drawingml/2006/table">
            <a:tbl>
              <a:tblPr firstRow="1" bandRow="1">
                <a:tableStyleId>{5C22544A-7EE6-4342-B048-85BDC9FD1C3A}</a:tableStyleId>
              </a:tblPr>
              <a:tblGrid>
                <a:gridCol w="738034">
                  <a:extLst>
                    <a:ext uri="{9D8B030D-6E8A-4147-A177-3AD203B41FA5}">
                      <a16:colId xmlns:a16="http://schemas.microsoft.com/office/drawing/2014/main" val="1808273617"/>
                    </a:ext>
                  </a:extLst>
                </a:gridCol>
                <a:gridCol w="4070555">
                  <a:extLst>
                    <a:ext uri="{9D8B030D-6E8A-4147-A177-3AD203B41FA5}">
                      <a16:colId xmlns:a16="http://schemas.microsoft.com/office/drawing/2014/main" val="4151281387"/>
                    </a:ext>
                  </a:extLst>
                </a:gridCol>
                <a:gridCol w="4463845">
                  <a:extLst>
                    <a:ext uri="{9D8B030D-6E8A-4147-A177-3AD203B41FA5}">
                      <a16:colId xmlns:a16="http://schemas.microsoft.com/office/drawing/2014/main" val="2204260364"/>
                    </a:ext>
                  </a:extLst>
                </a:gridCol>
                <a:gridCol w="1179871">
                  <a:extLst>
                    <a:ext uri="{9D8B030D-6E8A-4147-A177-3AD203B41FA5}">
                      <a16:colId xmlns:a16="http://schemas.microsoft.com/office/drawing/2014/main" val="1469234876"/>
                    </a:ext>
                  </a:extLst>
                </a:gridCol>
                <a:gridCol w="1091995">
                  <a:extLst>
                    <a:ext uri="{9D8B030D-6E8A-4147-A177-3AD203B41FA5}">
                      <a16:colId xmlns:a16="http://schemas.microsoft.com/office/drawing/2014/main" val="1045049682"/>
                    </a:ext>
                  </a:extLst>
                </a:gridCol>
              </a:tblGrid>
              <a:tr h="486439">
                <a:tc>
                  <a:txBody>
                    <a:bodyPr/>
                    <a:lstStyle/>
                    <a:p>
                      <a:pPr algn="ctr"/>
                      <a:r>
                        <a:rPr lang="en-US" sz="1800"/>
                        <a:t>ID</a:t>
                      </a:r>
                    </a:p>
                  </a:txBody>
                  <a:tcPr anchor="ctr"/>
                </a:tc>
                <a:tc>
                  <a:txBody>
                    <a:bodyPr/>
                    <a:lstStyle/>
                    <a:p>
                      <a:pPr algn="ctr"/>
                      <a:r>
                        <a:rPr lang="en-US" sz="1800"/>
                        <a:t>Requirement Description</a:t>
                      </a:r>
                    </a:p>
                  </a:txBody>
                  <a:tcPr anchor="ctr"/>
                </a:tc>
                <a:tc>
                  <a:txBody>
                    <a:bodyPr/>
                    <a:lstStyle/>
                    <a:p>
                      <a:pPr algn="ctr"/>
                      <a:r>
                        <a:rPr lang="en-US" sz="1800"/>
                        <a:t>Explanation</a:t>
                      </a:r>
                    </a:p>
                  </a:txBody>
                  <a:tcPr anchor="ctr"/>
                </a:tc>
                <a:tc>
                  <a:txBody>
                    <a:bodyPr/>
                    <a:lstStyle/>
                    <a:p>
                      <a:pPr algn="ctr"/>
                      <a:r>
                        <a:rPr lang="en-US" sz="1800"/>
                        <a:t>Complies?</a:t>
                      </a:r>
                    </a:p>
                  </a:txBody>
                  <a:tcPr anchor="ctr"/>
                </a:tc>
                <a:tc>
                  <a:txBody>
                    <a:bodyPr/>
                    <a:lstStyle/>
                    <a:p>
                      <a:pPr algn="ctr"/>
                      <a:r>
                        <a:rPr lang="en-US" sz="1800"/>
                        <a:t>Section</a:t>
                      </a:r>
                    </a:p>
                  </a:txBody>
                  <a:tcPr anchor="ctr"/>
                </a:tc>
                <a:extLst>
                  <a:ext uri="{0D108BD9-81ED-4DB2-BD59-A6C34878D82A}">
                    <a16:rowId xmlns:a16="http://schemas.microsoft.com/office/drawing/2014/main" val="2184093488"/>
                  </a:ext>
                </a:extLst>
              </a:tr>
              <a:tr h="1089491">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RFP-10</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Discuss selection of subsystem components and associated values, while describing how requirements drove selection of subsystem.</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Each design drivers were evaluated within each subsystem section.</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Balloon System Design</a:t>
                      </a:r>
                    </a:p>
                  </a:txBody>
                  <a:tcPr marL="7620" marR="7620" marT="7620" marB="0" anchor="ctr"/>
                </a:tc>
                <a:extLst>
                  <a:ext uri="{0D108BD9-81ED-4DB2-BD59-A6C34878D82A}">
                    <a16:rowId xmlns:a16="http://schemas.microsoft.com/office/drawing/2014/main" val="1012599390"/>
                  </a:ext>
                </a:extLst>
              </a:tr>
              <a:tr h="729659">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RFP-11</a:t>
                      </a:r>
                    </a:p>
                  </a:txBody>
                  <a:tcPr marL="7620" marR="7620" marT="7620"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Launch for the mission shall be no later than December 31, 2037</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 departure date for the spacecraft is July 1</a:t>
                      </a:r>
                      <a:r>
                        <a:rPr lang="en-US" sz="1800" b="0" i="0" u="none" strike="noStrike" baseline="30000">
                          <a:solidFill>
                            <a:srgbClr val="000000"/>
                          </a:solidFill>
                          <a:effectLst/>
                          <a:latin typeface="Times New Roman" panose="02020603050405020304" pitchFamily="18" charset="0"/>
                          <a:cs typeface="Times New Roman" panose="02020603050405020304" pitchFamily="18" charset="0"/>
                        </a:rPr>
                        <a:t>st</a:t>
                      </a:r>
                      <a:r>
                        <a:rPr lang="en-US" sz="1800" b="0" i="0" u="none" strike="noStrike">
                          <a:solidFill>
                            <a:srgbClr val="000000"/>
                          </a:solidFill>
                          <a:effectLst/>
                          <a:latin typeface="Times New Roman" panose="02020603050405020304" pitchFamily="18" charset="0"/>
                          <a:cs typeface="Times New Roman" panose="02020603050405020304" pitchFamily="18" charset="0"/>
                        </a:rPr>
                        <a:t>, 2035, and an arrival date of January 17</a:t>
                      </a:r>
                      <a:r>
                        <a:rPr lang="en-US" sz="1800" b="0" i="0" u="none" strike="noStrike" baseline="30000">
                          <a:solidFill>
                            <a:srgbClr val="000000"/>
                          </a:solidFill>
                          <a:effectLst/>
                          <a:latin typeface="Times New Roman" panose="02020603050405020304" pitchFamily="18" charset="0"/>
                          <a:cs typeface="Times New Roman" panose="02020603050405020304" pitchFamily="18" charset="0"/>
                        </a:rPr>
                        <a:t>th</a:t>
                      </a:r>
                      <a:r>
                        <a:rPr lang="en-US" sz="1800" b="0" i="0" u="none" strike="noStrike">
                          <a:solidFill>
                            <a:srgbClr val="000000"/>
                          </a:solidFill>
                          <a:effectLst/>
                          <a:latin typeface="Times New Roman" panose="02020603050405020304" pitchFamily="18" charset="0"/>
                          <a:cs typeface="Times New Roman" panose="02020603050405020304" pitchFamily="18" charset="0"/>
                        </a:rPr>
                        <a:t>, 2036</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Trajectory</a:t>
                      </a:r>
                    </a:p>
                  </a:txBody>
                  <a:tcPr marL="7620" marR="7620" marT="7620" marB="0" anchor="ctr"/>
                </a:tc>
                <a:extLst>
                  <a:ext uri="{0D108BD9-81ED-4DB2-BD59-A6C34878D82A}">
                    <a16:rowId xmlns:a16="http://schemas.microsoft.com/office/drawing/2014/main" val="4293357592"/>
                  </a:ext>
                </a:extLst>
              </a:tr>
              <a:tr h="1089491">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RFP-12</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Times New Roman" panose="02020603050405020304" pitchFamily="18" charset="0"/>
                          <a:cs typeface="Times New Roman" panose="02020603050405020304" pitchFamily="18" charset="0"/>
                        </a:rPr>
                        <a:t>The mission shall be completed no later than December 31, 2039, lasting no longer than 30 Earth days</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The mission has a targeted finish of February 16</a:t>
                      </a:r>
                      <a:r>
                        <a:rPr lang="en-US" sz="1800" b="0" i="0" u="none" strike="noStrike" baseline="30000">
                          <a:solidFill>
                            <a:srgbClr val="000000"/>
                          </a:solidFill>
                          <a:effectLst/>
                          <a:latin typeface="Times New Roman" panose="02020603050405020304" pitchFamily="18" charset="0"/>
                          <a:cs typeface="Times New Roman" panose="02020603050405020304" pitchFamily="18" charset="0"/>
                        </a:rPr>
                        <a:t>th</a:t>
                      </a:r>
                      <a:r>
                        <a:rPr lang="en-US" sz="1800" b="0" i="0" u="none" strike="noStrike">
                          <a:solidFill>
                            <a:srgbClr val="000000"/>
                          </a:solidFill>
                          <a:effectLst/>
                          <a:latin typeface="Times New Roman" panose="02020603050405020304" pitchFamily="18" charset="0"/>
                          <a:cs typeface="Times New Roman" panose="02020603050405020304" pitchFamily="18" charset="0"/>
                        </a:rPr>
                        <a:t>, 2036</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Yes</a:t>
                      </a:r>
                    </a:p>
                  </a:txBody>
                  <a:tcPr marL="7620" marR="7620" marT="7620" marB="0" anchor="ct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Trajectory</a:t>
                      </a:r>
                    </a:p>
                  </a:txBody>
                  <a:tcPr marL="7620" marR="7620" marT="7620" marB="0" anchor="ctr"/>
                </a:tc>
                <a:extLst>
                  <a:ext uri="{0D108BD9-81ED-4DB2-BD59-A6C34878D82A}">
                    <a16:rowId xmlns:a16="http://schemas.microsoft.com/office/drawing/2014/main" val="1897282300"/>
                  </a:ext>
                </a:extLst>
              </a:tr>
            </a:tbl>
          </a:graphicData>
        </a:graphic>
      </p:graphicFrame>
      <p:sp>
        <p:nvSpPr>
          <p:cNvPr id="3" name="Slide Number Placeholder 3">
            <a:extLst>
              <a:ext uri="{FF2B5EF4-FFF2-40B4-BE49-F238E27FC236}">
                <a16:creationId xmlns:a16="http://schemas.microsoft.com/office/drawing/2014/main" id="{39D98835-D40E-EA5E-B970-27786E271511}"/>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Alejandro </a:t>
            </a:r>
            <a:r>
              <a:rPr lang="en-US" b="1" err="1"/>
              <a:t>Wuence</a:t>
            </a:r>
            <a:endParaRPr lang="en-US" b="1"/>
          </a:p>
        </p:txBody>
      </p:sp>
    </p:spTree>
    <p:extLst>
      <p:ext uri="{BB962C8B-B14F-4D97-AF65-F5344CB8AC3E}">
        <p14:creationId xmlns:p14="http://schemas.microsoft.com/office/powerpoint/2010/main" val="3040860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9A94-4C91-9B71-4F3D-CDE7AB3B91BB}"/>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54EB609B-490B-DCE0-8674-BCCDA92230BC}"/>
              </a:ext>
            </a:extLst>
          </p:cNvPr>
          <p:cNvSpPr>
            <a:spLocks noGrp="1"/>
          </p:cNvSpPr>
          <p:nvPr>
            <p:ph idx="1"/>
          </p:nvPr>
        </p:nvSpPr>
        <p:spPr>
          <a:xfrm>
            <a:off x="1097280" y="1208617"/>
            <a:ext cx="10058400" cy="4440766"/>
          </a:xfrm>
        </p:spPr>
        <p:txBody>
          <a:bodyPr>
            <a:noAutofit/>
          </a:bodyPr>
          <a:lstStyle/>
          <a:p>
            <a:pPr marL="0" indent="0" algn="l">
              <a:buNone/>
            </a:pPr>
            <a:endParaRPr lang="en-US" b="1" u="sng"/>
          </a:p>
          <a:p>
            <a:pPr marL="0" indent="0" algn="l">
              <a:buNone/>
            </a:pPr>
            <a:r>
              <a:rPr lang="en-US" b="1" u="sng"/>
              <a:t>Mission Overview</a:t>
            </a:r>
          </a:p>
          <a:p>
            <a:pPr lvl="1"/>
            <a:r>
              <a:rPr lang="en-US"/>
              <a:t>Conducting near-surface Venus mission using a balloon system with a crew-in-the-loop </a:t>
            </a:r>
          </a:p>
          <a:p>
            <a:pPr lvl="1"/>
            <a:r>
              <a:rPr lang="en-US"/>
              <a:t>Obtaining weather data, atmospheric composition, wind data, and seismic waves</a:t>
            </a:r>
            <a:endParaRPr lang="en-US">
              <a:solidFill>
                <a:schemeClr val="tx1"/>
              </a:solidFill>
            </a:endParaRPr>
          </a:p>
          <a:p>
            <a:pPr lvl="1"/>
            <a:r>
              <a:rPr lang="en-US" b="1">
                <a:solidFill>
                  <a:schemeClr val="tx1"/>
                </a:solidFill>
              </a:rPr>
              <a:t>Expected Cost: </a:t>
            </a:r>
            <a:r>
              <a:rPr lang="en-US"/>
              <a:t>$</a:t>
            </a:r>
            <a:r>
              <a:rPr lang="en-US">
                <a:solidFill>
                  <a:schemeClr val="tx1"/>
                </a:solidFill>
              </a:rPr>
              <a:t>760 million (2023) </a:t>
            </a:r>
          </a:p>
          <a:p>
            <a:pPr lvl="1"/>
            <a:endParaRPr lang="en-US">
              <a:solidFill>
                <a:schemeClr val="tx1"/>
              </a:solidFill>
            </a:endParaRPr>
          </a:p>
          <a:p>
            <a:pPr marL="0" indent="0">
              <a:buNone/>
            </a:pPr>
            <a:r>
              <a:rPr lang="en-US" b="1" u="sng">
                <a:solidFill>
                  <a:schemeClr val="tx1"/>
                </a:solidFill>
              </a:rPr>
              <a:t>Spacecraft Budgets</a:t>
            </a:r>
          </a:p>
          <a:p>
            <a:pPr lvl="1"/>
            <a:r>
              <a:rPr lang="en-US" b="1" i="0">
                <a:solidFill>
                  <a:schemeClr val="tx1"/>
                </a:solidFill>
                <a:effectLst/>
              </a:rPr>
              <a:t>Total </a:t>
            </a:r>
            <a:r>
              <a:rPr lang="en-US" b="1">
                <a:solidFill>
                  <a:schemeClr val="tx1"/>
                </a:solidFill>
              </a:rPr>
              <a:t>spacecraft mass</a:t>
            </a:r>
            <a:r>
              <a:rPr lang="en-US" b="1" i="0">
                <a:solidFill>
                  <a:schemeClr val="tx1"/>
                </a:solidFill>
                <a:effectLst/>
              </a:rPr>
              <a:t>: </a:t>
            </a:r>
            <a:r>
              <a:rPr lang="en-US" i="0">
                <a:solidFill>
                  <a:schemeClr val="tx1"/>
                </a:solidFill>
                <a:effectLst/>
              </a:rPr>
              <a:t>7045.45</a:t>
            </a:r>
            <a:r>
              <a:rPr lang="en-US" b="1" i="0">
                <a:solidFill>
                  <a:schemeClr val="tx1"/>
                </a:solidFill>
                <a:effectLst/>
              </a:rPr>
              <a:t> </a:t>
            </a:r>
            <a:r>
              <a:rPr lang="en-US" i="0">
                <a:solidFill>
                  <a:schemeClr val="tx1"/>
                </a:solidFill>
                <a:effectLst/>
              </a:rPr>
              <a:t>kg (</a:t>
            </a:r>
            <a:r>
              <a:rPr lang="en-US">
                <a:solidFill>
                  <a:schemeClr val="tx1"/>
                </a:solidFill>
              </a:rPr>
              <a:t>34.89 </a:t>
            </a:r>
            <a:r>
              <a:rPr lang="en-US" i="0">
                <a:solidFill>
                  <a:schemeClr val="tx1"/>
                </a:solidFill>
                <a:effectLst/>
              </a:rPr>
              <a:t>% over budget)</a:t>
            </a:r>
          </a:p>
          <a:p>
            <a:pPr lvl="2"/>
            <a:r>
              <a:rPr lang="en-US">
                <a:solidFill>
                  <a:schemeClr val="tx1"/>
                </a:solidFill>
              </a:rPr>
              <a:t>Within Vulcan VC6 payload mass capacity of </a:t>
            </a:r>
            <a:r>
              <a:rPr lang="en-US" b="0" i="0">
                <a:solidFill>
                  <a:schemeClr val="tx1"/>
                </a:solidFill>
                <a:effectLst/>
              </a:rPr>
              <a:t>9,205 kg</a:t>
            </a:r>
          </a:p>
          <a:p>
            <a:pPr lvl="1"/>
            <a:r>
              <a:rPr lang="en-US" b="1">
                <a:solidFill>
                  <a:schemeClr val="tx1"/>
                </a:solidFill>
              </a:rPr>
              <a:t>Total spacecraft power: </a:t>
            </a:r>
            <a:r>
              <a:rPr lang="en-US">
                <a:solidFill>
                  <a:schemeClr val="tx1"/>
                </a:solidFill>
              </a:rPr>
              <a:t>1906.08 W (54.7% over budget)</a:t>
            </a:r>
          </a:p>
          <a:p>
            <a:pPr marL="0" indent="0">
              <a:buNone/>
            </a:pPr>
            <a:endParaRPr lang="en-US">
              <a:solidFill>
                <a:schemeClr val="tx1"/>
              </a:solidFill>
            </a:endParaRPr>
          </a:p>
        </p:txBody>
      </p:sp>
      <p:sp>
        <p:nvSpPr>
          <p:cNvPr id="4" name="Slide Number Placeholder 3">
            <a:extLst>
              <a:ext uri="{FF2B5EF4-FFF2-40B4-BE49-F238E27FC236}">
                <a16:creationId xmlns:a16="http://schemas.microsoft.com/office/drawing/2014/main" id="{74CC91C7-4EBA-5764-688A-200040FC6F90}"/>
              </a:ext>
            </a:extLst>
          </p:cNvPr>
          <p:cNvSpPr>
            <a:spLocks noGrp="1"/>
          </p:cNvSpPr>
          <p:nvPr>
            <p:ph type="sldNum" sz="quarter" idx="12"/>
          </p:nvPr>
        </p:nvSpPr>
        <p:spPr/>
        <p:txBody>
          <a:bodyPr/>
          <a:lstStyle/>
          <a:p>
            <a:fld id="{629637A9-119A-49DA-BD12-AAC58B377D80}" type="slidenum">
              <a:rPr lang="en-US" smtClean="0"/>
              <a:pPr/>
              <a:t>58</a:t>
            </a:fld>
            <a:endParaRPr lang="en-US"/>
          </a:p>
        </p:txBody>
      </p:sp>
      <p:sp>
        <p:nvSpPr>
          <p:cNvPr id="5" name="Slide Number Placeholder 3">
            <a:extLst>
              <a:ext uri="{FF2B5EF4-FFF2-40B4-BE49-F238E27FC236}">
                <a16:creationId xmlns:a16="http://schemas.microsoft.com/office/drawing/2014/main" id="{FC51E4A8-4C1B-C2EA-3489-FA4630FDD094}"/>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Michael Quach</a:t>
            </a:r>
          </a:p>
        </p:txBody>
      </p:sp>
    </p:spTree>
    <p:extLst>
      <p:ext uri="{BB962C8B-B14F-4D97-AF65-F5344CB8AC3E}">
        <p14:creationId xmlns:p14="http://schemas.microsoft.com/office/powerpoint/2010/main" val="222109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E145-16B1-C154-52C3-59EC91DB835C}"/>
              </a:ext>
            </a:extLst>
          </p:cNvPr>
          <p:cNvSpPr>
            <a:spLocks noGrp="1"/>
          </p:cNvSpPr>
          <p:nvPr>
            <p:ph type="title"/>
          </p:nvPr>
        </p:nvSpPr>
        <p:spPr/>
        <p:txBody>
          <a:bodyPr/>
          <a:lstStyle/>
          <a:p>
            <a:r>
              <a:rPr lang="en-US"/>
              <a:t>Reference Slide</a:t>
            </a:r>
          </a:p>
        </p:txBody>
      </p:sp>
      <p:sp>
        <p:nvSpPr>
          <p:cNvPr id="3" name="Content Placeholder 2">
            <a:extLst>
              <a:ext uri="{FF2B5EF4-FFF2-40B4-BE49-F238E27FC236}">
                <a16:creationId xmlns:a16="http://schemas.microsoft.com/office/drawing/2014/main" id="{AD54C0CB-C72E-81EB-88EF-22D18902ECAB}"/>
              </a:ext>
            </a:extLst>
          </p:cNvPr>
          <p:cNvSpPr>
            <a:spLocks noGrp="1"/>
          </p:cNvSpPr>
          <p:nvPr>
            <p:ph idx="1"/>
          </p:nvPr>
        </p:nvSpPr>
        <p:spPr>
          <a:xfrm>
            <a:off x="797477" y="1303121"/>
            <a:ext cx="11094720" cy="4859866"/>
          </a:xfrm>
        </p:spPr>
        <p:txBody>
          <a:bodyPr vert="horz" lIns="0" tIns="45720" rIns="0" bIns="45720" rtlCol="0" anchor="t">
            <a:noAutofit/>
          </a:bodyPr>
          <a:lstStyle/>
          <a:p>
            <a:pPr>
              <a:buNone/>
            </a:pPr>
            <a:r>
              <a:rPr lang="en-US" b="0" i="0">
                <a:solidFill>
                  <a:schemeClr val="tx1"/>
                </a:solidFill>
                <a:effectLst/>
              </a:rPr>
              <a:t>[</a:t>
            </a:r>
            <a:r>
              <a:rPr lang="en-US">
                <a:solidFill>
                  <a:schemeClr val="tx1"/>
                </a:solidFill>
              </a:rPr>
              <a:t>1</a:t>
            </a:r>
            <a:r>
              <a:rPr lang="en-US" b="0" i="0">
                <a:solidFill>
                  <a:schemeClr val="tx1"/>
                </a:solidFill>
                <a:effectLst/>
              </a:rPr>
              <a:t>] </a:t>
            </a:r>
            <a:r>
              <a:rPr lang="en-US">
                <a:solidFill>
                  <a:schemeClr val="tx1"/>
                </a:solidFill>
                <a:effectLst/>
              </a:rPr>
              <a:t>Brown, C. D. (2002). </a:t>
            </a:r>
            <a:r>
              <a:rPr lang="en-US" i="1">
                <a:solidFill>
                  <a:schemeClr val="tx1"/>
                </a:solidFill>
                <a:effectLst/>
              </a:rPr>
              <a:t>Elements of spacecraft design</a:t>
            </a:r>
            <a:r>
              <a:rPr lang="en-US">
                <a:solidFill>
                  <a:schemeClr val="tx1"/>
                </a:solidFill>
                <a:effectLst/>
              </a:rPr>
              <a:t>. American Institute of Aeronautics and Astronautics, Inc.</a:t>
            </a:r>
            <a:endParaRPr lang="en-US" b="0" i="0">
              <a:solidFill>
                <a:schemeClr val="tx1"/>
              </a:solidFill>
              <a:effectLst/>
            </a:endParaRPr>
          </a:p>
          <a:p>
            <a:pPr>
              <a:buNone/>
            </a:pPr>
            <a:r>
              <a:rPr lang="en-US" b="0" i="0">
                <a:solidFill>
                  <a:schemeClr val="tx1"/>
                </a:solidFill>
                <a:effectLst/>
              </a:rPr>
              <a:t>[2] Edberg, D. (2022). </a:t>
            </a:r>
            <a:r>
              <a:rPr lang="en-US" b="0" i="1">
                <a:solidFill>
                  <a:schemeClr val="tx1"/>
                </a:solidFill>
                <a:effectLst/>
              </a:rPr>
              <a:t>Spacecraft Design, Development, &amp; Operation.</a:t>
            </a:r>
          </a:p>
          <a:p>
            <a:pPr>
              <a:buNone/>
            </a:pPr>
            <a:r>
              <a:rPr lang="en-US" b="0" i="0">
                <a:solidFill>
                  <a:schemeClr val="tx1"/>
                </a:solidFill>
                <a:effectLst/>
              </a:rPr>
              <a:t>[3] </a:t>
            </a:r>
            <a:r>
              <a:rPr lang="en-US">
                <a:solidFill>
                  <a:schemeClr val="tx1"/>
                </a:solidFill>
                <a:effectLst/>
              </a:rPr>
              <a:t>Europa Clipper Instrument Summaries. (n.d.-a). </a:t>
            </a:r>
            <a:r>
              <a:rPr lang="en-US">
                <a:solidFill>
                  <a:schemeClr val="tx1"/>
                </a:solidFill>
                <a:effectLst/>
                <a:hlinkClick r:id="rId3"/>
              </a:rPr>
              <a:t>https://europa.nasa.gov/internal_resources/379/ScienceInstruments_031422_Public.pdf</a:t>
            </a:r>
            <a:r>
              <a:rPr lang="en-US">
                <a:solidFill>
                  <a:schemeClr val="tx1"/>
                </a:solidFill>
                <a:effectLst/>
              </a:rPr>
              <a:t>   </a:t>
            </a:r>
          </a:p>
          <a:p>
            <a:pPr>
              <a:buNone/>
            </a:pPr>
            <a:r>
              <a:rPr lang="en-US" b="0" i="0">
                <a:solidFill>
                  <a:schemeClr val="tx1"/>
                </a:solidFill>
                <a:effectLst/>
              </a:rPr>
              <a:t>[</a:t>
            </a:r>
            <a:r>
              <a:rPr lang="en-US">
                <a:solidFill>
                  <a:schemeClr val="tx1"/>
                </a:solidFill>
              </a:rPr>
              <a:t>4</a:t>
            </a:r>
            <a:r>
              <a:rPr lang="en-US" b="0" i="0">
                <a:solidFill>
                  <a:schemeClr val="tx1"/>
                </a:solidFill>
                <a:effectLst/>
              </a:rPr>
              <a:t>] </a:t>
            </a:r>
            <a:r>
              <a:rPr lang="en-US">
                <a:solidFill>
                  <a:schemeClr val="tx1"/>
                </a:solidFill>
                <a:effectLst/>
              </a:rPr>
              <a:t>Instructions for competitors obtaining own launch </a:t>
            </a:r>
            <a:r>
              <a:rPr lang="en-US" err="1">
                <a:solidFill>
                  <a:schemeClr val="tx1"/>
                </a:solidFill>
                <a:effectLst/>
              </a:rPr>
              <a:t>RevB</a:t>
            </a:r>
            <a:r>
              <a:rPr lang="en-US">
                <a:solidFill>
                  <a:schemeClr val="tx1"/>
                </a:solidFill>
                <a:effectLst/>
              </a:rPr>
              <a:t> - NASA. (n.d.-b). </a:t>
            </a:r>
            <a:r>
              <a:rPr lang="en-US">
                <a:solidFill>
                  <a:schemeClr val="tx1"/>
                </a:solidFill>
                <a:effectLst/>
                <a:hlinkClick r:id="rId4"/>
              </a:rPr>
              <a:t>https://www.nasa.gov/wp-content/uploads/2023/02/instructions-for-competitors-obtaining-own-launch-revb.pdf</a:t>
            </a:r>
            <a:r>
              <a:rPr lang="en-US">
                <a:solidFill>
                  <a:schemeClr val="tx1"/>
                </a:solidFill>
                <a:effectLst/>
              </a:rPr>
              <a:t>  </a:t>
            </a:r>
          </a:p>
          <a:p>
            <a:pPr>
              <a:buNone/>
            </a:pPr>
            <a:r>
              <a:rPr lang="en-US">
                <a:solidFill>
                  <a:schemeClr val="tx1"/>
                </a:solidFill>
                <a:effectLst/>
              </a:rPr>
              <a:t>[5] NASA. (n.d.-a). </a:t>
            </a:r>
            <a:r>
              <a:rPr lang="en-US" i="1">
                <a:solidFill>
                  <a:schemeClr val="tx1"/>
                </a:solidFill>
                <a:effectLst/>
              </a:rPr>
              <a:t>Artemis</a:t>
            </a:r>
            <a:r>
              <a:rPr lang="en-US">
                <a:solidFill>
                  <a:schemeClr val="tx1"/>
                </a:solidFill>
                <a:effectLst/>
              </a:rPr>
              <a:t>. NASA. </a:t>
            </a:r>
            <a:r>
              <a:rPr lang="en-US">
                <a:solidFill>
                  <a:schemeClr val="tx1"/>
                </a:solidFill>
                <a:effectLst/>
                <a:hlinkClick r:id="rId5"/>
              </a:rPr>
              <a:t>https://www.nasa.gov/specials/artemis/</a:t>
            </a:r>
            <a:r>
              <a:rPr lang="en-US">
                <a:solidFill>
                  <a:schemeClr val="tx1"/>
                </a:solidFill>
                <a:effectLst/>
              </a:rPr>
              <a:t>  </a:t>
            </a:r>
          </a:p>
          <a:p>
            <a:pPr>
              <a:buNone/>
            </a:pPr>
            <a:r>
              <a:rPr lang="en-US" b="0" i="0">
                <a:solidFill>
                  <a:schemeClr val="tx1"/>
                </a:solidFill>
                <a:effectLst/>
              </a:rPr>
              <a:t>[6] </a:t>
            </a:r>
            <a:r>
              <a:rPr lang="en-US">
                <a:solidFill>
                  <a:schemeClr val="tx1"/>
                </a:solidFill>
                <a:effectLst/>
              </a:rPr>
              <a:t>NASA. (n.d.). </a:t>
            </a:r>
            <a:r>
              <a:rPr lang="en-US" i="1">
                <a:solidFill>
                  <a:schemeClr val="tx1"/>
                </a:solidFill>
                <a:effectLst/>
              </a:rPr>
              <a:t>JPL’s Venus Aerial Robotic Balloon Prototype Aces test flights</a:t>
            </a:r>
            <a:r>
              <a:rPr lang="en-US">
                <a:solidFill>
                  <a:schemeClr val="tx1"/>
                </a:solidFill>
                <a:effectLst/>
              </a:rPr>
              <a:t>. NASA. </a:t>
            </a:r>
            <a:r>
              <a:rPr lang="en-US">
                <a:solidFill>
                  <a:schemeClr val="tx1"/>
                </a:solidFill>
                <a:effectLst/>
                <a:hlinkClick r:id="rId6"/>
              </a:rPr>
              <a:t>https://www.jpl.nasa.gov/news/jpls-venus-aerial-robotic-balloon-prototype-aces-test-flights</a:t>
            </a:r>
            <a:r>
              <a:rPr lang="en-US">
                <a:solidFill>
                  <a:schemeClr val="tx1"/>
                </a:solidFill>
                <a:effectLst/>
              </a:rPr>
              <a:t>? </a:t>
            </a:r>
            <a:endParaRPr lang="en-US" b="0">
              <a:solidFill>
                <a:schemeClr val="tx1"/>
              </a:solidFill>
              <a:effectLst/>
            </a:endParaRPr>
          </a:p>
          <a:p>
            <a:pPr marL="0" indent="0">
              <a:buNone/>
            </a:pPr>
            <a:r>
              <a:rPr lang="en-US" b="0" i="0">
                <a:solidFill>
                  <a:schemeClr val="tx1"/>
                </a:solidFill>
                <a:effectLst/>
              </a:rPr>
              <a:t>[7] </a:t>
            </a:r>
            <a:r>
              <a:rPr lang="en-US">
                <a:solidFill>
                  <a:schemeClr val="tx1"/>
                </a:solidFill>
                <a:effectLst/>
              </a:rPr>
              <a:t>NASA. (2023, February 16). </a:t>
            </a:r>
            <a:r>
              <a:rPr lang="en-US" i="1" err="1">
                <a:solidFill>
                  <a:schemeClr val="tx1"/>
                </a:solidFill>
                <a:effectLst/>
              </a:rPr>
              <a:t>Maspex</a:t>
            </a:r>
            <a:r>
              <a:rPr lang="en-US">
                <a:solidFill>
                  <a:schemeClr val="tx1"/>
                </a:solidFill>
                <a:effectLst/>
              </a:rPr>
              <a:t>. NASA. </a:t>
            </a:r>
            <a:r>
              <a:rPr lang="en-US">
                <a:solidFill>
                  <a:schemeClr val="tx1"/>
                </a:solidFill>
                <a:effectLst/>
                <a:hlinkClick r:id="rId7"/>
              </a:rPr>
              <a:t>https://europa.nasa.gov/spacecraft/instruments/maspex/</a:t>
            </a:r>
            <a:r>
              <a:rPr lang="en-US">
                <a:solidFill>
                  <a:schemeClr val="tx1"/>
                </a:solidFill>
                <a:effectLst/>
              </a:rPr>
              <a:t>  </a:t>
            </a:r>
          </a:p>
          <a:p>
            <a:pPr marL="0" indent="0">
              <a:buNone/>
            </a:pPr>
            <a:r>
              <a:rPr lang="en-US" b="0" i="0">
                <a:solidFill>
                  <a:schemeClr val="tx1"/>
                </a:solidFill>
                <a:effectLst/>
              </a:rPr>
              <a:t>[8] </a:t>
            </a:r>
            <a:r>
              <a:rPr lang="en-US">
                <a:solidFill>
                  <a:schemeClr val="tx1"/>
                </a:solidFill>
                <a:effectLst/>
              </a:rPr>
              <a:t>NASA. (n.d.-b). </a:t>
            </a:r>
            <a:r>
              <a:rPr lang="en-US" i="1">
                <a:solidFill>
                  <a:schemeClr val="tx1"/>
                </a:solidFill>
                <a:effectLst/>
              </a:rPr>
              <a:t>NASA Technical Reports Server (NTRS)</a:t>
            </a:r>
            <a:r>
              <a:rPr lang="en-US">
                <a:solidFill>
                  <a:schemeClr val="tx1"/>
                </a:solidFill>
                <a:effectLst/>
              </a:rPr>
              <a:t>. NASA. </a:t>
            </a:r>
            <a:r>
              <a:rPr lang="en-US">
                <a:solidFill>
                  <a:schemeClr val="tx1"/>
                </a:solidFill>
                <a:effectLst/>
                <a:hlinkClick r:id="rId8"/>
              </a:rPr>
              <a:t>https://ntrs.nasa.gov/</a:t>
            </a:r>
            <a:r>
              <a:rPr lang="en-US">
                <a:solidFill>
                  <a:schemeClr val="tx1"/>
                </a:solidFill>
                <a:effectLst/>
              </a:rPr>
              <a:t>  </a:t>
            </a:r>
            <a:endParaRPr lang="en-US" b="0" i="0">
              <a:solidFill>
                <a:schemeClr val="tx1"/>
              </a:solidFill>
              <a:effectLst/>
            </a:endParaRPr>
          </a:p>
          <a:p>
            <a:pPr>
              <a:buNone/>
            </a:pPr>
            <a:endParaRPr lang="en-US">
              <a:solidFill>
                <a:schemeClr val="tx1"/>
              </a:solidFill>
              <a:effectLst/>
            </a:endParaRPr>
          </a:p>
          <a:p>
            <a:pPr>
              <a:buNone/>
            </a:pPr>
            <a:endParaRPr lang="en-US">
              <a:solidFill>
                <a:schemeClr val="tx1"/>
              </a:solidFill>
            </a:endParaRPr>
          </a:p>
          <a:p>
            <a:pPr>
              <a:buNone/>
            </a:pPr>
            <a:endParaRPr lang="en-US">
              <a:solidFill>
                <a:schemeClr val="tx1"/>
              </a:solidFill>
            </a:endParaRPr>
          </a:p>
          <a:p>
            <a:pPr>
              <a:buNone/>
            </a:pPr>
            <a:endParaRPr lang="en-US">
              <a:solidFill>
                <a:schemeClr val="tx1"/>
              </a:solidFill>
            </a:endParaRPr>
          </a:p>
          <a:p>
            <a:pPr>
              <a:buNone/>
            </a:pPr>
            <a:endParaRPr lang="en-US">
              <a:solidFill>
                <a:schemeClr val="tx1"/>
              </a:solidFill>
            </a:endParaRPr>
          </a:p>
        </p:txBody>
      </p:sp>
      <p:sp>
        <p:nvSpPr>
          <p:cNvPr id="5" name="Slide Number Placeholder 4">
            <a:extLst>
              <a:ext uri="{FF2B5EF4-FFF2-40B4-BE49-F238E27FC236}">
                <a16:creationId xmlns:a16="http://schemas.microsoft.com/office/drawing/2014/main" id="{A3BE1DAA-D41F-FEEC-2649-EE0DF09900FA}"/>
              </a:ext>
            </a:extLst>
          </p:cNvPr>
          <p:cNvSpPr>
            <a:spLocks noGrp="1"/>
          </p:cNvSpPr>
          <p:nvPr>
            <p:ph type="sldNum" sz="quarter" idx="12"/>
          </p:nvPr>
        </p:nvSpPr>
        <p:spPr/>
        <p:txBody>
          <a:bodyPr/>
          <a:lstStyle/>
          <a:p>
            <a:fld id="{629637A9-119A-49DA-BD12-AAC58B377D80}" type="slidenum">
              <a:rPr lang="en-US" smtClean="0"/>
              <a:pPr/>
              <a:t>59</a:t>
            </a:fld>
            <a:endParaRPr lang="en-US"/>
          </a:p>
        </p:txBody>
      </p:sp>
      <p:sp>
        <p:nvSpPr>
          <p:cNvPr id="4" name="Slide Number Placeholder 3">
            <a:extLst>
              <a:ext uri="{FF2B5EF4-FFF2-40B4-BE49-F238E27FC236}">
                <a16:creationId xmlns:a16="http://schemas.microsoft.com/office/drawing/2014/main" id="{7B3AD7C9-38E8-B8DE-F965-EB9CDEA2FDFD}"/>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Michael Quach</a:t>
            </a:r>
          </a:p>
        </p:txBody>
      </p:sp>
    </p:spTree>
    <p:extLst>
      <p:ext uri="{BB962C8B-B14F-4D97-AF65-F5344CB8AC3E}">
        <p14:creationId xmlns:p14="http://schemas.microsoft.com/office/powerpoint/2010/main" val="4059169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lose-up of a device&#10;&#10;Description automatically generated">
            <a:extLst>
              <a:ext uri="{FF2B5EF4-FFF2-40B4-BE49-F238E27FC236}">
                <a16:creationId xmlns:a16="http://schemas.microsoft.com/office/drawing/2014/main" id="{F0A08874-0E44-6B67-DC12-43FF398F0D4C}"/>
              </a:ext>
            </a:extLst>
          </p:cNvPr>
          <p:cNvPicPr>
            <a:picLocks noChangeAspect="1"/>
          </p:cNvPicPr>
          <p:nvPr/>
        </p:nvPicPr>
        <p:blipFill>
          <a:blip r:embed="rId2"/>
          <a:stretch>
            <a:fillRect/>
          </a:stretch>
        </p:blipFill>
        <p:spPr>
          <a:xfrm>
            <a:off x="6484328" y="1277815"/>
            <a:ext cx="4100147" cy="4419601"/>
          </a:xfrm>
          <a:prstGeom prst="rect">
            <a:avLst/>
          </a:prstGeom>
        </p:spPr>
      </p:pic>
      <p:pic>
        <p:nvPicPr>
          <p:cNvPr id="15" name="Picture 14" descr="A silver object with a logo&#10;&#10;Description automatically generated">
            <a:extLst>
              <a:ext uri="{FF2B5EF4-FFF2-40B4-BE49-F238E27FC236}">
                <a16:creationId xmlns:a16="http://schemas.microsoft.com/office/drawing/2014/main" id="{BEB043B3-E12A-3F6C-C9F3-352ADF6F768A}"/>
              </a:ext>
            </a:extLst>
          </p:cNvPr>
          <p:cNvPicPr>
            <a:picLocks noChangeAspect="1"/>
          </p:cNvPicPr>
          <p:nvPr/>
        </p:nvPicPr>
        <p:blipFill>
          <a:blip r:embed="rId3"/>
          <a:stretch>
            <a:fillRect/>
          </a:stretch>
        </p:blipFill>
        <p:spPr>
          <a:xfrm>
            <a:off x="512717" y="1349115"/>
            <a:ext cx="4557507" cy="4346763"/>
          </a:xfrm>
          <a:prstGeom prst="rect">
            <a:avLst/>
          </a:prstGeom>
        </p:spPr>
      </p:pic>
      <p:sp>
        <p:nvSpPr>
          <p:cNvPr id="2" name="Title 1">
            <a:extLst>
              <a:ext uri="{FF2B5EF4-FFF2-40B4-BE49-F238E27FC236}">
                <a16:creationId xmlns:a16="http://schemas.microsoft.com/office/drawing/2014/main" id="{582B7BB1-3DAF-7445-195C-C39B0EB0FA19}"/>
              </a:ext>
            </a:extLst>
          </p:cNvPr>
          <p:cNvSpPr>
            <a:spLocks noGrp="1"/>
          </p:cNvSpPr>
          <p:nvPr>
            <p:ph type="title"/>
          </p:nvPr>
        </p:nvSpPr>
        <p:spPr/>
        <p:txBody>
          <a:bodyPr/>
          <a:lstStyle/>
          <a:p>
            <a:r>
              <a:rPr lang="en-US"/>
              <a:t>Current Architecture</a:t>
            </a:r>
          </a:p>
        </p:txBody>
      </p:sp>
      <p:sp>
        <p:nvSpPr>
          <p:cNvPr id="4" name="Slide Number Placeholder 3">
            <a:extLst>
              <a:ext uri="{FF2B5EF4-FFF2-40B4-BE49-F238E27FC236}">
                <a16:creationId xmlns:a16="http://schemas.microsoft.com/office/drawing/2014/main" id="{7E77D878-54BA-F171-7DDD-427F3042978B}"/>
              </a:ext>
            </a:extLst>
          </p:cNvPr>
          <p:cNvSpPr>
            <a:spLocks noGrp="1"/>
          </p:cNvSpPr>
          <p:nvPr>
            <p:ph type="sldNum" sz="quarter" idx="12"/>
          </p:nvPr>
        </p:nvSpPr>
        <p:spPr/>
        <p:txBody>
          <a:bodyPr/>
          <a:lstStyle/>
          <a:p>
            <a:fld id="{629637A9-119A-49DA-BD12-AAC58B377D80}" type="slidenum">
              <a:rPr lang="en-US" smtClean="0"/>
              <a:pPr/>
              <a:t>6</a:t>
            </a:fld>
            <a:endParaRPr lang="en-US"/>
          </a:p>
        </p:txBody>
      </p:sp>
      <p:cxnSp>
        <p:nvCxnSpPr>
          <p:cNvPr id="7" name="Straight Arrow Connector 6">
            <a:extLst>
              <a:ext uri="{FF2B5EF4-FFF2-40B4-BE49-F238E27FC236}">
                <a16:creationId xmlns:a16="http://schemas.microsoft.com/office/drawing/2014/main" id="{98AA7147-C063-7A0C-178B-3B54DB5B6C22}"/>
              </a:ext>
            </a:extLst>
          </p:cNvPr>
          <p:cNvCxnSpPr>
            <a:cxnSpLocks/>
          </p:cNvCxnSpPr>
          <p:nvPr/>
        </p:nvCxnSpPr>
        <p:spPr>
          <a:xfrm flipV="1">
            <a:off x="6195301" y="4044398"/>
            <a:ext cx="1190762" cy="7335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D94850-C3E2-70FB-70B9-85BCD083A278}"/>
              </a:ext>
            </a:extLst>
          </p:cNvPr>
          <p:cNvCxnSpPr/>
          <p:nvPr/>
        </p:nvCxnSpPr>
        <p:spPr>
          <a:xfrm>
            <a:off x="6175325" y="3407714"/>
            <a:ext cx="700769" cy="1850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A0602DB-7074-520D-CCD8-434C22C22E72}"/>
              </a:ext>
            </a:extLst>
          </p:cNvPr>
          <p:cNvCxnSpPr/>
          <p:nvPr/>
        </p:nvCxnSpPr>
        <p:spPr>
          <a:xfrm>
            <a:off x="6180811" y="2184492"/>
            <a:ext cx="754359" cy="753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36B4D9D-ED11-B3EF-CD65-99BA36F6E353}"/>
              </a:ext>
            </a:extLst>
          </p:cNvPr>
          <p:cNvCxnSpPr>
            <a:cxnSpLocks/>
          </p:cNvCxnSpPr>
          <p:nvPr/>
        </p:nvCxnSpPr>
        <p:spPr>
          <a:xfrm flipH="1">
            <a:off x="9077326" y="2928152"/>
            <a:ext cx="1608576" cy="468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357BC5-5F33-82FB-E282-AA220688F52F}"/>
              </a:ext>
            </a:extLst>
          </p:cNvPr>
          <p:cNvSpPr txBox="1"/>
          <p:nvPr/>
        </p:nvSpPr>
        <p:spPr>
          <a:xfrm>
            <a:off x="4932422" y="1940287"/>
            <a:ext cx="13326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Cruise stage</a:t>
            </a:r>
          </a:p>
        </p:txBody>
      </p:sp>
      <p:sp>
        <p:nvSpPr>
          <p:cNvPr id="12" name="TextBox 11">
            <a:extLst>
              <a:ext uri="{FF2B5EF4-FFF2-40B4-BE49-F238E27FC236}">
                <a16:creationId xmlns:a16="http://schemas.microsoft.com/office/drawing/2014/main" id="{D517FA65-4556-F00D-E588-5B957EC5CEC6}"/>
              </a:ext>
            </a:extLst>
          </p:cNvPr>
          <p:cNvSpPr txBox="1"/>
          <p:nvPr/>
        </p:nvSpPr>
        <p:spPr>
          <a:xfrm>
            <a:off x="4710544" y="3183691"/>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Back shell</a:t>
            </a:r>
          </a:p>
        </p:txBody>
      </p:sp>
      <p:sp>
        <p:nvSpPr>
          <p:cNvPr id="13" name="TextBox 12">
            <a:extLst>
              <a:ext uri="{FF2B5EF4-FFF2-40B4-BE49-F238E27FC236}">
                <a16:creationId xmlns:a16="http://schemas.microsoft.com/office/drawing/2014/main" id="{F8966BFC-4CC5-D817-06C9-1B79B44B9EED}"/>
              </a:ext>
            </a:extLst>
          </p:cNvPr>
          <p:cNvSpPr txBox="1"/>
          <p:nvPr/>
        </p:nvSpPr>
        <p:spPr>
          <a:xfrm>
            <a:off x="10201964" y="2732600"/>
            <a:ext cx="2431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t>Hydrogen tank</a:t>
            </a:r>
          </a:p>
        </p:txBody>
      </p:sp>
      <p:sp>
        <p:nvSpPr>
          <p:cNvPr id="14" name="TextBox 13">
            <a:extLst>
              <a:ext uri="{FF2B5EF4-FFF2-40B4-BE49-F238E27FC236}">
                <a16:creationId xmlns:a16="http://schemas.microsoft.com/office/drawing/2014/main" id="{264D7B0C-4621-3278-913D-33F7B98A3308}"/>
              </a:ext>
            </a:extLst>
          </p:cNvPr>
          <p:cNvSpPr txBox="1"/>
          <p:nvPr/>
        </p:nvSpPr>
        <p:spPr>
          <a:xfrm>
            <a:off x="4713194" y="4585111"/>
            <a:ext cx="1979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t>Gondola</a:t>
            </a:r>
          </a:p>
        </p:txBody>
      </p:sp>
      <p:cxnSp>
        <p:nvCxnSpPr>
          <p:cNvPr id="17" name="Straight Arrow Connector 16">
            <a:extLst>
              <a:ext uri="{FF2B5EF4-FFF2-40B4-BE49-F238E27FC236}">
                <a16:creationId xmlns:a16="http://schemas.microsoft.com/office/drawing/2014/main" id="{5A1B973C-CBEF-D315-7F1D-1A88DBE6A341}"/>
              </a:ext>
            </a:extLst>
          </p:cNvPr>
          <p:cNvCxnSpPr>
            <a:cxnSpLocks/>
          </p:cNvCxnSpPr>
          <p:nvPr/>
        </p:nvCxnSpPr>
        <p:spPr>
          <a:xfrm flipV="1">
            <a:off x="6448185" y="5394436"/>
            <a:ext cx="1432338" cy="4347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40CBA2-E5DA-AF9C-ECEC-865747FB56DA}"/>
              </a:ext>
            </a:extLst>
          </p:cNvPr>
          <p:cNvSpPr txBox="1"/>
          <p:nvPr/>
        </p:nvSpPr>
        <p:spPr>
          <a:xfrm>
            <a:off x="4851561" y="5616918"/>
            <a:ext cx="18587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Heat shield</a:t>
            </a:r>
          </a:p>
        </p:txBody>
      </p:sp>
      <p:sp>
        <p:nvSpPr>
          <p:cNvPr id="5" name="Slide Number Placeholder 3">
            <a:extLst>
              <a:ext uri="{FF2B5EF4-FFF2-40B4-BE49-F238E27FC236}">
                <a16:creationId xmlns:a16="http://schemas.microsoft.com/office/drawing/2014/main" id="{DB98C6B3-90BF-C185-1868-78D5851CC2E5}"/>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JD Morrissey</a:t>
            </a:r>
          </a:p>
        </p:txBody>
      </p:sp>
    </p:spTree>
    <p:extLst>
      <p:ext uri="{BB962C8B-B14F-4D97-AF65-F5344CB8AC3E}">
        <p14:creationId xmlns:p14="http://schemas.microsoft.com/office/powerpoint/2010/main" val="2920414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E145-16B1-C154-52C3-59EC91DB835C}"/>
              </a:ext>
            </a:extLst>
          </p:cNvPr>
          <p:cNvSpPr>
            <a:spLocks noGrp="1"/>
          </p:cNvSpPr>
          <p:nvPr>
            <p:ph type="title"/>
          </p:nvPr>
        </p:nvSpPr>
        <p:spPr/>
        <p:txBody>
          <a:bodyPr/>
          <a:lstStyle/>
          <a:p>
            <a:r>
              <a:rPr lang="en-US"/>
              <a:t>Reference Slide</a:t>
            </a:r>
          </a:p>
        </p:txBody>
      </p:sp>
      <p:sp>
        <p:nvSpPr>
          <p:cNvPr id="3" name="Content Placeholder 2">
            <a:extLst>
              <a:ext uri="{FF2B5EF4-FFF2-40B4-BE49-F238E27FC236}">
                <a16:creationId xmlns:a16="http://schemas.microsoft.com/office/drawing/2014/main" id="{AD54C0CB-C72E-81EB-88EF-22D18902ECAB}"/>
              </a:ext>
            </a:extLst>
          </p:cNvPr>
          <p:cNvSpPr>
            <a:spLocks noGrp="1"/>
          </p:cNvSpPr>
          <p:nvPr>
            <p:ph idx="1"/>
          </p:nvPr>
        </p:nvSpPr>
        <p:spPr>
          <a:xfrm>
            <a:off x="828706" y="1264241"/>
            <a:ext cx="11094720" cy="4859866"/>
          </a:xfrm>
        </p:spPr>
        <p:txBody>
          <a:bodyPr vert="horz" lIns="0" tIns="45720" rIns="0" bIns="45720" rtlCol="0" anchor="t">
            <a:noAutofit/>
          </a:bodyPr>
          <a:lstStyle/>
          <a:p>
            <a:r>
              <a:rPr lang="en-US" sz="1800">
                <a:effectLst/>
                <a:latin typeface="Times New Roman"/>
                <a:cs typeface="Times New Roman"/>
              </a:rPr>
              <a:t>[9] NASA. (n.d.-b). </a:t>
            </a:r>
            <a:r>
              <a:rPr lang="en-US" sz="1800" i="1">
                <a:effectLst/>
                <a:latin typeface="Times New Roman"/>
                <a:cs typeface="Times New Roman"/>
              </a:rPr>
              <a:t>Radar Imager for mars’ subsurface exploration (RIMFAX)</a:t>
            </a:r>
            <a:r>
              <a:rPr lang="en-US" sz="1800">
                <a:effectLst/>
                <a:latin typeface="Times New Roman"/>
                <a:cs typeface="Times New Roman"/>
              </a:rPr>
              <a:t>. NASA. </a:t>
            </a:r>
            <a:r>
              <a:rPr lang="en-US" sz="1800">
                <a:effectLst/>
                <a:latin typeface="Times New Roman"/>
                <a:cs typeface="Times New Roman"/>
                <a:hlinkClick r:id="rId3"/>
              </a:rPr>
              <a:t>https://mars.nasa.gov/mars2020/spacecraft/instruments/rimfax/</a:t>
            </a:r>
            <a:r>
              <a:rPr lang="en-US" sz="1800">
                <a:effectLst/>
                <a:latin typeface="Times New Roman"/>
                <a:cs typeface="Times New Roman"/>
              </a:rPr>
              <a:t> </a:t>
            </a:r>
            <a:r>
              <a:rPr lang="en-US" sz="1800">
                <a:latin typeface="Times New Roman"/>
                <a:cs typeface="Times New Roman"/>
              </a:rPr>
              <a:t> </a:t>
            </a:r>
            <a:endParaRPr lang="en-US" sz="1800">
              <a:solidFill>
                <a:schemeClr val="tx1"/>
              </a:solidFill>
              <a:effectLst/>
            </a:endParaRPr>
          </a:p>
          <a:p>
            <a:r>
              <a:rPr lang="en-US" sz="1800">
                <a:effectLst/>
                <a:latin typeface="Times New Roman"/>
                <a:cs typeface="Times New Roman"/>
              </a:rPr>
              <a:t>[10] </a:t>
            </a:r>
            <a:r>
              <a:rPr lang="en-US" sz="1800" i="1">
                <a:effectLst/>
                <a:latin typeface="Times New Roman"/>
                <a:cs typeface="Times New Roman"/>
              </a:rPr>
              <a:t>Space mission engineering: The new </a:t>
            </a:r>
            <a:r>
              <a:rPr lang="en-US" sz="1800" i="1" err="1">
                <a:effectLst/>
                <a:latin typeface="Times New Roman"/>
                <a:cs typeface="Times New Roman"/>
              </a:rPr>
              <a:t>smad</a:t>
            </a:r>
            <a:r>
              <a:rPr lang="en-US" sz="1800">
                <a:effectLst/>
                <a:latin typeface="Times New Roman"/>
                <a:cs typeface="Times New Roman"/>
              </a:rPr>
              <a:t>. (2011). . Amazon Publishing.</a:t>
            </a:r>
            <a:r>
              <a:rPr lang="en-US" sz="1800">
                <a:latin typeface="Times New Roman"/>
                <a:cs typeface="Times New Roman"/>
              </a:rPr>
              <a:t> </a:t>
            </a:r>
            <a:endParaRPr lang="en-US" sz="1800">
              <a:effectLst/>
            </a:endParaRPr>
          </a:p>
          <a:p>
            <a:r>
              <a:rPr lang="en-US" sz="1800">
                <a:effectLst/>
                <a:latin typeface="Times New Roman"/>
                <a:cs typeface="Times New Roman"/>
              </a:rPr>
              <a:t>[11] Wikimedia Foundation. (2023, October 5). </a:t>
            </a:r>
            <a:r>
              <a:rPr lang="en-US" sz="1800" i="1">
                <a:effectLst/>
                <a:latin typeface="Times New Roman"/>
                <a:cs typeface="Times New Roman"/>
              </a:rPr>
              <a:t>Xenon</a:t>
            </a:r>
            <a:r>
              <a:rPr lang="en-US" sz="1800">
                <a:effectLst/>
                <a:latin typeface="Times New Roman"/>
                <a:cs typeface="Times New Roman"/>
              </a:rPr>
              <a:t>. Wikipedia. </a:t>
            </a:r>
            <a:r>
              <a:rPr lang="en-US" sz="1800">
                <a:effectLst/>
                <a:latin typeface="Times New Roman"/>
                <a:cs typeface="Times New Roman"/>
                <a:hlinkClick r:id="rId4"/>
              </a:rPr>
              <a:t>https://en.wikipedia.org/wiki/Xenon</a:t>
            </a:r>
            <a:r>
              <a:rPr lang="en-US" sz="1800">
                <a:effectLst/>
                <a:latin typeface="Times New Roman"/>
                <a:cs typeface="Times New Roman"/>
              </a:rPr>
              <a:t> </a:t>
            </a:r>
            <a:r>
              <a:rPr lang="en-US" sz="1800">
                <a:latin typeface="Times New Roman"/>
                <a:cs typeface="Times New Roman"/>
              </a:rPr>
              <a:t> </a:t>
            </a:r>
            <a:endParaRPr lang="en-US" sz="1800">
              <a:effectLst/>
            </a:endParaRPr>
          </a:p>
          <a:p>
            <a:r>
              <a:rPr lang="en-US" sz="1800">
                <a:effectLst/>
                <a:latin typeface="Times New Roman"/>
                <a:cs typeface="Times New Roman"/>
              </a:rPr>
              <a:t>[12] Wikimedia Foundation. (2023a, October 1). </a:t>
            </a:r>
            <a:r>
              <a:rPr lang="en-US" sz="1800" i="1">
                <a:effectLst/>
                <a:latin typeface="Times New Roman"/>
                <a:cs typeface="Times New Roman"/>
              </a:rPr>
              <a:t>Psyche (spacecraft)</a:t>
            </a:r>
            <a:r>
              <a:rPr lang="en-US" sz="1800">
                <a:effectLst/>
                <a:latin typeface="Times New Roman"/>
                <a:cs typeface="Times New Roman"/>
              </a:rPr>
              <a:t>. Wikipedia. </a:t>
            </a:r>
            <a:r>
              <a:rPr lang="en-US" sz="1800">
                <a:effectLst/>
                <a:latin typeface="Times New Roman"/>
                <a:cs typeface="Times New Roman"/>
                <a:hlinkClick r:id="rId5"/>
              </a:rPr>
              <a:t>https://en.wikipedia.org/wiki/Psyche_(spacecraft)</a:t>
            </a:r>
            <a:r>
              <a:rPr lang="en-US" sz="1800">
                <a:effectLst/>
                <a:latin typeface="Times New Roman"/>
                <a:cs typeface="Times New Roman"/>
              </a:rPr>
              <a:t> </a:t>
            </a:r>
            <a:endParaRPr lang="en-US" sz="1800">
              <a:latin typeface="Times New Roman"/>
              <a:cs typeface="Times New Roman"/>
            </a:endParaRPr>
          </a:p>
          <a:p>
            <a:r>
              <a:rPr lang="en-US" sz="1800">
                <a:latin typeface="Times New Roman"/>
                <a:cs typeface="Times New Roman"/>
              </a:rPr>
              <a:t>[13] Wong, Dale. RE/MAX, Southern California Balloon Program Coordinator</a:t>
            </a:r>
          </a:p>
          <a:p>
            <a:r>
              <a:rPr lang="en-US" sz="1800">
                <a:effectLst/>
                <a:latin typeface="Times New Roman"/>
                <a:cs typeface="Times New Roman"/>
              </a:rPr>
              <a:t>[14] </a:t>
            </a:r>
            <a:r>
              <a:rPr lang="en-US" sz="1800">
                <a:effectLst/>
                <a:latin typeface="Times New Roman"/>
                <a:cs typeface="Times New Roman"/>
                <a:hlinkClick r:id="rId6"/>
              </a:rPr>
              <a:t>https://www.globalspec.com/learnmore/specialized_industrial_products/transportation_products/parachutes</a:t>
            </a:r>
            <a:r>
              <a:rPr lang="en-US" sz="1800">
                <a:effectLst/>
                <a:latin typeface="Times New Roman"/>
                <a:cs typeface="Times New Roman"/>
              </a:rPr>
              <a:t>  </a:t>
            </a:r>
            <a:endParaRPr lang="en-US" sz="1800">
              <a:effectLst/>
            </a:endParaRPr>
          </a:p>
          <a:p>
            <a:r>
              <a:rPr lang="en-US" sz="1800">
                <a:solidFill>
                  <a:schemeClr val="tx1"/>
                </a:solidFill>
                <a:effectLst/>
              </a:rPr>
              <a:t>[15] J.L. Hall, et. all (2007, March 7).  </a:t>
            </a:r>
            <a:r>
              <a:rPr lang="en-US" sz="1800">
                <a:solidFill>
                  <a:schemeClr val="tx1"/>
                </a:solidFill>
                <a:effectLst/>
                <a:hlinkClick r:id="rId7"/>
              </a:rPr>
              <a:t>https://www.sciencedirect.com/science/article/pii/S0273117707002360#aep-section-id22</a:t>
            </a:r>
            <a:r>
              <a:rPr lang="en-US" sz="1800">
                <a:solidFill>
                  <a:schemeClr val="tx1"/>
                </a:solidFill>
                <a:effectLst/>
              </a:rPr>
              <a:t> </a:t>
            </a:r>
          </a:p>
          <a:p>
            <a:r>
              <a:rPr lang="en-US" sz="1800"/>
              <a:t>[16] </a:t>
            </a:r>
            <a:r>
              <a:rPr lang="en-US" sz="1800">
                <a:hlinkClick r:id="rId8"/>
              </a:rPr>
              <a:t>https://www.matweb.com/search/DataSheet.aspx?MatGUID=8552ae3f68e8401483d0641b8244792e&amp;ckck=1</a:t>
            </a:r>
            <a:endParaRPr lang="en-US" sz="1800"/>
          </a:p>
          <a:p>
            <a:r>
              <a:rPr lang="en-US" sz="1800">
                <a:solidFill>
                  <a:schemeClr val="tx1"/>
                </a:solidFill>
                <a:effectLst/>
              </a:rPr>
              <a:t>[1</a:t>
            </a:r>
            <a:r>
              <a:rPr lang="en-US" sz="1800"/>
              <a:t>7] </a:t>
            </a:r>
            <a:r>
              <a:rPr lang="en-US" sz="1800">
                <a:effectLst/>
              </a:rPr>
              <a:t>Erwin, H. (1961). </a:t>
            </a:r>
            <a:r>
              <a:rPr lang="en-US" sz="1800" i="1">
                <a:effectLst/>
              </a:rPr>
              <a:t>Arizona</a:t>
            </a:r>
            <a:r>
              <a:rPr lang="en-US" sz="1800">
                <a:effectLst/>
              </a:rPr>
              <a:t>. University of Arizona University Libraries. </a:t>
            </a:r>
            <a:r>
              <a:rPr lang="en-US" sz="1800">
                <a:effectLst/>
                <a:hlinkClick r:id="rId9"/>
              </a:rPr>
              <a:t>https://repository.arizona.edu/bitstream/handle/10150/319350/AZU_TD_BOX20_E9791_1961_26.pdf;sequence=1</a:t>
            </a:r>
            <a:r>
              <a:rPr lang="en-US" sz="1800">
                <a:effectLst/>
              </a:rPr>
              <a:t>  </a:t>
            </a:r>
          </a:p>
          <a:p>
            <a:endParaRPr lang="en-US" sz="1800">
              <a:solidFill>
                <a:schemeClr val="tx1"/>
              </a:solidFill>
              <a:effectLst/>
            </a:endParaRPr>
          </a:p>
          <a:p>
            <a:pPr>
              <a:buNone/>
            </a:pPr>
            <a:endParaRPr lang="en-US" sz="1800">
              <a:effectLst/>
            </a:endParaRPr>
          </a:p>
          <a:p>
            <a:pPr>
              <a:buNone/>
            </a:pPr>
            <a:endParaRPr lang="en-US" sz="1800">
              <a:solidFill>
                <a:schemeClr val="tx1"/>
              </a:solidFill>
              <a:effectLst/>
            </a:endParaRPr>
          </a:p>
          <a:p>
            <a:pPr>
              <a:buNone/>
            </a:pPr>
            <a:endParaRPr lang="en-US" sz="1800">
              <a:solidFill>
                <a:schemeClr val="tx1"/>
              </a:solidFill>
            </a:endParaRPr>
          </a:p>
          <a:p>
            <a:pPr>
              <a:buNone/>
            </a:pPr>
            <a:endParaRPr lang="en-US" sz="1800">
              <a:solidFill>
                <a:schemeClr val="tx1"/>
              </a:solidFill>
            </a:endParaRPr>
          </a:p>
          <a:p>
            <a:pPr>
              <a:buNone/>
            </a:pPr>
            <a:endParaRPr lang="en-US" sz="1800">
              <a:solidFill>
                <a:schemeClr val="tx1"/>
              </a:solidFill>
            </a:endParaRPr>
          </a:p>
          <a:p>
            <a:pPr>
              <a:buNone/>
            </a:pPr>
            <a:endParaRPr lang="en-US" sz="1800">
              <a:solidFill>
                <a:schemeClr val="tx1"/>
              </a:solidFill>
            </a:endParaRPr>
          </a:p>
        </p:txBody>
      </p:sp>
      <p:sp>
        <p:nvSpPr>
          <p:cNvPr id="5" name="Slide Number Placeholder 4">
            <a:extLst>
              <a:ext uri="{FF2B5EF4-FFF2-40B4-BE49-F238E27FC236}">
                <a16:creationId xmlns:a16="http://schemas.microsoft.com/office/drawing/2014/main" id="{A3BE1DAA-D41F-FEEC-2649-EE0DF09900FA}"/>
              </a:ext>
            </a:extLst>
          </p:cNvPr>
          <p:cNvSpPr>
            <a:spLocks noGrp="1"/>
          </p:cNvSpPr>
          <p:nvPr>
            <p:ph type="sldNum" sz="quarter" idx="12"/>
          </p:nvPr>
        </p:nvSpPr>
        <p:spPr/>
        <p:txBody>
          <a:bodyPr/>
          <a:lstStyle/>
          <a:p>
            <a:fld id="{629637A9-119A-49DA-BD12-AAC58B377D80}" type="slidenum">
              <a:rPr lang="en-US" smtClean="0"/>
              <a:pPr/>
              <a:t>60</a:t>
            </a:fld>
            <a:endParaRPr lang="en-US"/>
          </a:p>
        </p:txBody>
      </p:sp>
      <p:sp>
        <p:nvSpPr>
          <p:cNvPr id="4" name="Slide Number Placeholder 3">
            <a:extLst>
              <a:ext uri="{FF2B5EF4-FFF2-40B4-BE49-F238E27FC236}">
                <a16:creationId xmlns:a16="http://schemas.microsoft.com/office/drawing/2014/main" id="{08C13296-C1E2-812F-285E-05B4E6DC48A1}"/>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Michael Quach</a:t>
            </a:r>
          </a:p>
        </p:txBody>
      </p:sp>
    </p:spTree>
    <p:extLst>
      <p:ext uri="{BB962C8B-B14F-4D97-AF65-F5344CB8AC3E}">
        <p14:creationId xmlns:p14="http://schemas.microsoft.com/office/powerpoint/2010/main" val="4165666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E145-16B1-C154-52C3-59EC91DB835C}"/>
              </a:ext>
            </a:extLst>
          </p:cNvPr>
          <p:cNvSpPr>
            <a:spLocks noGrp="1"/>
          </p:cNvSpPr>
          <p:nvPr>
            <p:ph type="title"/>
          </p:nvPr>
        </p:nvSpPr>
        <p:spPr/>
        <p:txBody>
          <a:bodyPr/>
          <a:lstStyle/>
          <a:p>
            <a:r>
              <a:rPr lang="en-US"/>
              <a:t>Reference Slide</a:t>
            </a:r>
          </a:p>
        </p:txBody>
      </p:sp>
      <p:sp>
        <p:nvSpPr>
          <p:cNvPr id="3" name="Content Placeholder 2">
            <a:extLst>
              <a:ext uri="{FF2B5EF4-FFF2-40B4-BE49-F238E27FC236}">
                <a16:creationId xmlns:a16="http://schemas.microsoft.com/office/drawing/2014/main" id="{AD54C0CB-C72E-81EB-88EF-22D18902ECAB}"/>
              </a:ext>
            </a:extLst>
          </p:cNvPr>
          <p:cNvSpPr>
            <a:spLocks noGrp="1"/>
          </p:cNvSpPr>
          <p:nvPr>
            <p:ph idx="1"/>
          </p:nvPr>
        </p:nvSpPr>
        <p:spPr>
          <a:xfrm>
            <a:off x="828706" y="1264241"/>
            <a:ext cx="11094720" cy="4859866"/>
          </a:xfrm>
        </p:spPr>
        <p:txBody>
          <a:bodyPr vert="horz" lIns="0" tIns="45720" rIns="0" bIns="45720" rtlCol="0" anchor="t">
            <a:noAutofit/>
          </a:bodyPr>
          <a:lstStyle/>
          <a:p>
            <a:r>
              <a:rPr lang="en-US" sz="1800">
                <a:effectLst/>
              </a:rPr>
              <a:t>[18] Slide 17 </a:t>
            </a:r>
            <a:r>
              <a:rPr lang="en-US" sz="1600">
                <a:hlinkClick r:id="rId3"/>
              </a:rPr>
              <a:t>SAM for Scientists | SAM – NASA Mars Exploration</a:t>
            </a:r>
            <a:endParaRPr lang="en-US" sz="1600"/>
          </a:p>
          <a:p>
            <a:pPr marL="0" marR="0">
              <a:lnSpc>
                <a:spcPct val="107000"/>
              </a:lnSpc>
              <a:spcBef>
                <a:spcPts val="0"/>
              </a:spcBef>
              <a:spcAft>
                <a:spcPts val="800"/>
              </a:spcAft>
            </a:pPr>
            <a:r>
              <a:rPr lang="en-US" sz="1800">
                <a:effectLst/>
              </a:rPr>
              <a:t>[19] </a:t>
            </a:r>
            <a:r>
              <a:rPr lang="en-US" sz="1800" u="none" strike="noStrike" kern="100">
                <a:effectLst/>
                <a:ea typeface="Calibri" panose="020F0502020204030204" pitchFamily="34" charset="0"/>
              </a:rPr>
              <a:t>Venus's planet info</a:t>
            </a:r>
            <a:r>
              <a:rPr lang="en-US" sz="1800" u="none" kern="100">
                <a:effectLst/>
                <a:ea typeface="Calibri" panose="020F0502020204030204" pitchFamily="34" charset="0"/>
              </a:rPr>
              <a:t>rmation </a:t>
            </a:r>
            <a:r>
              <a:rPr lang="en-US" sz="1800" u="sng" kern="100">
                <a:solidFill>
                  <a:srgbClr val="0000FF"/>
                </a:solidFill>
                <a:effectLst/>
                <a:ea typeface="Calibri" panose="020F0502020204030204" pitchFamily="34" charset="0"/>
                <a:hlinkClick r:id="rId4"/>
              </a:rPr>
              <a:t>explanet.info/Chapter07.htm</a:t>
            </a:r>
            <a:r>
              <a:rPr lang="en-US" sz="1800"/>
              <a:t> </a:t>
            </a:r>
            <a:endParaRPr lang="en-US" sz="1800">
              <a:effectLst/>
            </a:endParaRPr>
          </a:p>
          <a:p>
            <a:r>
              <a:rPr lang="en-US" sz="1800">
                <a:effectLst/>
              </a:rPr>
              <a:t>[</a:t>
            </a:r>
            <a:r>
              <a:rPr lang="en-US" sz="1800"/>
              <a:t>20</a:t>
            </a:r>
            <a:r>
              <a:rPr lang="en-US" sz="1800">
                <a:effectLst/>
              </a:rPr>
              <a:t>] Aeroshell Image Slides 12-13 </a:t>
            </a:r>
            <a:r>
              <a:rPr lang="en-US" sz="1800" u="sng" kern="100">
                <a:solidFill>
                  <a:srgbClr val="0000FF"/>
                </a:solidFill>
                <a:effectLst/>
                <a:ea typeface="Calibri" panose="020F0502020204030204" pitchFamily="34" charset="0"/>
                <a:hlinkClick r:id="rId5"/>
              </a:rPr>
              <a:t>3645_PIA14833-full2.jpg (2500×1406) (nasa.gov)</a:t>
            </a:r>
            <a:endParaRPr lang="en-US" sz="1800">
              <a:effectLst/>
            </a:endParaRPr>
          </a:p>
          <a:p>
            <a:r>
              <a:rPr lang="en-US" sz="1800">
                <a:effectLst/>
              </a:rPr>
              <a:t>[</a:t>
            </a:r>
            <a:r>
              <a:rPr lang="en-US" sz="1800"/>
              <a:t>21</a:t>
            </a:r>
            <a:r>
              <a:rPr lang="en-US" sz="1800">
                <a:effectLst/>
              </a:rPr>
              <a:t>] </a:t>
            </a:r>
            <a:r>
              <a:rPr lang="en-US" sz="1800" kern="100">
                <a:effectLst/>
                <a:ea typeface="Calibri" panose="020F0502020204030204" pitchFamily="34" charset="0"/>
              </a:rPr>
              <a:t>Aeroshell &amp; Venus slide 13 </a:t>
            </a:r>
            <a:r>
              <a:rPr lang="en-US" sz="1800" u="sng" kern="100">
                <a:solidFill>
                  <a:srgbClr val="0000FF"/>
                </a:solidFill>
                <a:effectLst/>
                <a:ea typeface="Calibri" panose="020F0502020204030204" pitchFamily="34" charset="0"/>
                <a:hlinkClick r:id="rId6"/>
              </a:rPr>
              <a:t>PSTSTK203811SLARGE__64699.1541914799.jpg (1280×932) (bigcommerce.com)</a:t>
            </a:r>
            <a:endParaRPr lang="en-US" sz="1800">
              <a:effectLst/>
            </a:endParaRPr>
          </a:p>
          <a:p>
            <a:r>
              <a:rPr lang="en-US" sz="1800"/>
              <a:t>[22] </a:t>
            </a:r>
            <a:r>
              <a:rPr lang="en-US" sz="1800" err="1"/>
              <a:t>Backshell</a:t>
            </a:r>
            <a:r>
              <a:rPr lang="en-US" sz="1800"/>
              <a:t> image slide 12 </a:t>
            </a:r>
            <a:r>
              <a:rPr lang="en-US" sz="1800" u="sng" kern="100">
                <a:solidFill>
                  <a:srgbClr val="0000FF"/>
                </a:solidFill>
                <a:effectLst/>
                <a:ea typeface="Calibri" panose="020F0502020204030204" pitchFamily="34" charset="0"/>
                <a:hlinkClick r:id="rId7"/>
              </a:rPr>
              <a:t>backshell-web.jpg (1280×720) (nasa.gov)</a:t>
            </a:r>
            <a:endParaRPr lang="en-US" sz="1800"/>
          </a:p>
          <a:p>
            <a:endParaRPr lang="en-US" sz="1800">
              <a:solidFill>
                <a:schemeClr val="tx1"/>
              </a:solidFill>
              <a:effectLst/>
            </a:endParaRPr>
          </a:p>
          <a:p>
            <a:pPr>
              <a:buNone/>
            </a:pPr>
            <a:endParaRPr lang="en-US" sz="1800">
              <a:effectLst/>
            </a:endParaRPr>
          </a:p>
          <a:p>
            <a:pPr>
              <a:buNone/>
            </a:pPr>
            <a:endParaRPr lang="en-US" sz="1800">
              <a:solidFill>
                <a:schemeClr val="tx1"/>
              </a:solidFill>
              <a:effectLst/>
            </a:endParaRPr>
          </a:p>
          <a:p>
            <a:pPr>
              <a:buNone/>
            </a:pPr>
            <a:endParaRPr lang="en-US" sz="1800">
              <a:solidFill>
                <a:schemeClr val="tx1"/>
              </a:solidFill>
            </a:endParaRPr>
          </a:p>
          <a:p>
            <a:pPr>
              <a:buNone/>
            </a:pPr>
            <a:endParaRPr lang="en-US" sz="1800">
              <a:solidFill>
                <a:schemeClr val="tx1"/>
              </a:solidFill>
            </a:endParaRPr>
          </a:p>
          <a:p>
            <a:pPr>
              <a:buNone/>
            </a:pPr>
            <a:endParaRPr lang="en-US" sz="1800">
              <a:solidFill>
                <a:schemeClr val="tx1"/>
              </a:solidFill>
            </a:endParaRPr>
          </a:p>
          <a:p>
            <a:pPr>
              <a:buNone/>
            </a:pPr>
            <a:endParaRPr lang="en-US" sz="1800">
              <a:solidFill>
                <a:schemeClr val="tx1"/>
              </a:solidFill>
            </a:endParaRPr>
          </a:p>
        </p:txBody>
      </p:sp>
      <p:sp>
        <p:nvSpPr>
          <p:cNvPr id="5" name="Slide Number Placeholder 4">
            <a:extLst>
              <a:ext uri="{FF2B5EF4-FFF2-40B4-BE49-F238E27FC236}">
                <a16:creationId xmlns:a16="http://schemas.microsoft.com/office/drawing/2014/main" id="{A3BE1DAA-D41F-FEEC-2649-EE0DF09900FA}"/>
              </a:ext>
            </a:extLst>
          </p:cNvPr>
          <p:cNvSpPr>
            <a:spLocks noGrp="1"/>
          </p:cNvSpPr>
          <p:nvPr>
            <p:ph type="sldNum" sz="quarter" idx="12"/>
          </p:nvPr>
        </p:nvSpPr>
        <p:spPr/>
        <p:txBody>
          <a:bodyPr/>
          <a:lstStyle/>
          <a:p>
            <a:fld id="{629637A9-119A-49DA-BD12-AAC58B377D80}" type="slidenum">
              <a:rPr lang="en-US" smtClean="0"/>
              <a:pPr/>
              <a:t>61</a:t>
            </a:fld>
            <a:endParaRPr lang="en-US"/>
          </a:p>
        </p:txBody>
      </p:sp>
      <p:sp>
        <p:nvSpPr>
          <p:cNvPr id="4" name="Slide Number Placeholder 3">
            <a:extLst>
              <a:ext uri="{FF2B5EF4-FFF2-40B4-BE49-F238E27FC236}">
                <a16:creationId xmlns:a16="http://schemas.microsoft.com/office/drawing/2014/main" id="{FE0A5AE5-A61C-8D17-571E-901D13CB6ACE}"/>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Michael Quach</a:t>
            </a:r>
          </a:p>
        </p:txBody>
      </p:sp>
    </p:spTree>
    <p:extLst>
      <p:ext uri="{BB962C8B-B14F-4D97-AF65-F5344CB8AC3E}">
        <p14:creationId xmlns:p14="http://schemas.microsoft.com/office/powerpoint/2010/main" val="3471548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4EA41C-1CDB-01B9-2CD3-23ABE7AAD272}"/>
              </a:ext>
            </a:extLst>
          </p:cNvPr>
          <p:cNvSpPr txBox="1"/>
          <p:nvPr/>
        </p:nvSpPr>
        <p:spPr>
          <a:xfrm>
            <a:off x="5289754" y="639097"/>
            <a:ext cx="6253317" cy="368601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8000" spc="-50">
                <a:solidFill>
                  <a:schemeClr val="tx1">
                    <a:lumMod val="85000"/>
                    <a:lumOff val="15000"/>
                  </a:schemeClr>
                </a:solidFill>
                <a:latin typeface="Times New Roman" panose="02020603050405020304" pitchFamily="18" charset="0"/>
                <a:ea typeface="+mj-ea"/>
                <a:cs typeface="Times New Roman" panose="02020603050405020304" pitchFamily="18" charset="0"/>
              </a:rPr>
              <a:t>Thank you!</a:t>
            </a:r>
          </a:p>
        </p:txBody>
      </p:sp>
      <p:pic>
        <p:nvPicPr>
          <p:cNvPr id="10" name="Graphic 9" descr="Handshake">
            <a:extLst>
              <a:ext uri="{FF2B5EF4-FFF2-40B4-BE49-F238E27FC236}">
                <a16:creationId xmlns:a16="http://schemas.microsoft.com/office/drawing/2014/main" id="{26CA3758-01ED-B794-0C0C-C483088F10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1163529"/>
            <a:ext cx="4001315" cy="4001315"/>
          </a:xfrm>
          <a:prstGeom prst="rect">
            <a:avLst/>
          </a:prstGeom>
        </p:spPr>
      </p:pic>
      <p:sp>
        <p:nvSpPr>
          <p:cNvPr id="4" name="Slide Number Placeholder 3">
            <a:extLst>
              <a:ext uri="{FF2B5EF4-FFF2-40B4-BE49-F238E27FC236}">
                <a16:creationId xmlns:a16="http://schemas.microsoft.com/office/drawing/2014/main" id="{6D088BCF-6B5F-F194-8287-9605DF317B3D}"/>
              </a:ext>
            </a:extLst>
          </p:cNvPr>
          <p:cNvSpPr>
            <a:spLocks noGrp="1"/>
          </p:cNvSpPr>
          <p:nvPr>
            <p:ph type="sldNum" sz="quarter" idx="12"/>
          </p:nvPr>
        </p:nvSpPr>
        <p:spPr>
          <a:xfrm>
            <a:off x="9900458" y="6459785"/>
            <a:ext cx="1312025" cy="365125"/>
          </a:xfrm>
        </p:spPr>
        <p:txBody>
          <a:bodyPr vert="horz" lIns="91440" tIns="45720" rIns="91440" bIns="45720" rtlCol="0" anchor="ctr">
            <a:noAutofit/>
          </a:bodyPr>
          <a:lstStyle/>
          <a:p>
            <a:pPr>
              <a:spcAft>
                <a:spcPts val="600"/>
              </a:spcAft>
            </a:pPr>
            <a:fld id="{629637A9-119A-49DA-BD12-AAC58B377D80}" type="slidenum">
              <a:rPr lang="en-US" b="1" smtClean="0">
                <a:solidFill>
                  <a:schemeClr val="bg1"/>
                </a:solidFill>
              </a:rPr>
              <a:pPr>
                <a:spcAft>
                  <a:spcPts val="600"/>
                </a:spcAft>
              </a:pPr>
              <a:t>62</a:t>
            </a:fld>
            <a:endParaRPr lang="en-US" b="1">
              <a:solidFill>
                <a:schemeClr val="bg1"/>
              </a:solidFill>
            </a:endParaRPr>
          </a:p>
        </p:txBody>
      </p:sp>
      <p:pic>
        <p:nvPicPr>
          <p:cNvPr id="2" name="Picture 1" descr="A logo of a planet&#10;&#10;Description automatically generated">
            <a:extLst>
              <a:ext uri="{FF2B5EF4-FFF2-40B4-BE49-F238E27FC236}">
                <a16:creationId xmlns:a16="http://schemas.microsoft.com/office/drawing/2014/main" id="{F9FD1E29-4792-8D03-339B-336CD00D1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27" y="-107608"/>
            <a:ext cx="1309985" cy="1309985"/>
          </a:xfrm>
          <a:prstGeom prst="rect">
            <a:avLst/>
          </a:prstGeom>
        </p:spPr>
      </p:pic>
      <p:sp>
        <p:nvSpPr>
          <p:cNvPr id="3" name="Slide Number Placeholder 3">
            <a:extLst>
              <a:ext uri="{FF2B5EF4-FFF2-40B4-BE49-F238E27FC236}">
                <a16:creationId xmlns:a16="http://schemas.microsoft.com/office/drawing/2014/main" id="{E2B9275D-4848-3618-1896-9F2EEBCDC110}"/>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Michael Quach</a:t>
            </a:r>
          </a:p>
        </p:txBody>
      </p:sp>
    </p:spTree>
    <p:extLst>
      <p:ext uri="{BB962C8B-B14F-4D97-AF65-F5344CB8AC3E}">
        <p14:creationId xmlns:p14="http://schemas.microsoft.com/office/powerpoint/2010/main" val="194308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35" name="Straight Connector 1034">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most spectacular images of Venus ever captured | Mashable">
            <a:extLst>
              <a:ext uri="{FF2B5EF4-FFF2-40B4-BE49-F238E27FC236}">
                <a16:creationId xmlns:a16="http://schemas.microsoft.com/office/drawing/2014/main" id="{4DC1B0F8-CBBB-583A-506F-2D271E70711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DB2A68-E626-9FA3-740F-09C8DB28B71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a:solidFill>
                  <a:srgbClr val="FFFFFF"/>
                </a:solidFill>
              </a:rPr>
              <a:t>Back-up Slides</a:t>
            </a:r>
          </a:p>
        </p:txBody>
      </p:sp>
      <p:cxnSp>
        <p:nvCxnSpPr>
          <p:cNvPr id="1037" name="Straight Connector 1036">
            <a:extLst>
              <a:ext uri="{FF2B5EF4-FFF2-40B4-BE49-F238E27FC236}">
                <a16:creationId xmlns:a16="http://schemas.microsoft.com/office/drawing/2014/main" id="{ED26D631-71B1-41FC-8183-9A37F884E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039" name="Rectangle 1038">
            <a:extLst>
              <a:ext uri="{FF2B5EF4-FFF2-40B4-BE49-F238E27FC236}">
                <a16:creationId xmlns:a16="http://schemas.microsoft.com/office/drawing/2014/main" id="{B0DD4D4C-0A16-4FBA-9931-1F0FCE92E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28" name="Rectangle 1027">
            <a:extLst>
              <a:ext uri="{FF2B5EF4-FFF2-40B4-BE49-F238E27FC236}">
                <a16:creationId xmlns:a16="http://schemas.microsoft.com/office/drawing/2014/main" id="{10E8F221-2C17-451E-A781-791A48BDA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454F0AF8-AD2A-D48A-A4AF-AFCE98BCC09B}"/>
              </a:ext>
            </a:extLst>
          </p:cNvPr>
          <p:cNvSpPr>
            <a:spLocks noGrp="1"/>
          </p:cNvSpPr>
          <p:nvPr>
            <p:ph type="sldNum" sz="quarter" idx="12"/>
          </p:nvPr>
        </p:nvSpPr>
        <p:spPr>
          <a:xfrm>
            <a:off x="9900458" y="6459785"/>
            <a:ext cx="1312025" cy="365125"/>
          </a:xfrm>
        </p:spPr>
        <p:txBody>
          <a:bodyPr vert="horz" lIns="91440" tIns="45720" rIns="91440" bIns="45720" rtlCol="0" anchor="ctr">
            <a:noAutofit/>
          </a:bodyPr>
          <a:lstStyle/>
          <a:p>
            <a:pPr>
              <a:spcAft>
                <a:spcPts val="600"/>
              </a:spcAft>
            </a:pPr>
            <a:fld id="{4FAB73BC-B049-4115-A692-8D63A059BFB8}" type="slidenum">
              <a:rPr lang="en-US" b="1"/>
              <a:pPr>
                <a:spcAft>
                  <a:spcPts val="600"/>
                </a:spcAft>
              </a:pPr>
              <a:t>63</a:t>
            </a:fld>
            <a:endParaRPr lang="en-US" b="1"/>
          </a:p>
        </p:txBody>
      </p:sp>
    </p:spTree>
    <p:extLst>
      <p:ext uri="{BB962C8B-B14F-4D97-AF65-F5344CB8AC3E}">
        <p14:creationId xmlns:p14="http://schemas.microsoft.com/office/powerpoint/2010/main" val="1585299282"/>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BD49B0-F918-5818-4BF6-F57C2F92EF4E}"/>
              </a:ext>
            </a:extLst>
          </p:cNvPr>
          <p:cNvSpPr>
            <a:spLocks noGrp="1"/>
          </p:cNvSpPr>
          <p:nvPr>
            <p:ph type="title"/>
          </p:nvPr>
        </p:nvSpPr>
        <p:spPr/>
        <p:txBody>
          <a:bodyPr/>
          <a:lstStyle/>
          <a:p>
            <a:r>
              <a:rPr lang="en-US"/>
              <a:t>MERV GitHub</a:t>
            </a:r>
          </a:p>
        </p:txBody>
      </p:sp>
      <p:sp>
        <p:nvSpPr>
          <p:cNvPr id="8" name="Content Placeholder 7">
            <a:extLst>
              <a:ext uri="{FF2B5EF4-FFF2-40B4-BE49-F238E27FC236}">
                <a16:creationId xmlns:a16="http://schemas.microsoft.com/office/drawing/2014/main" id="{A7954537-24CF-4359-FC8C-F69982C694C5}"/>
              </a:ext>
            </a:extLst>
          </p:cNvPr>
          <p:cNvSpPr>
            <a:spLocks noGrp="1"/>
          </p:cNvSpPr>
          <p:nvPr>
            <p:ph idx="1"/>
          </p:nvPr>
        </p:nvSpPr>
        <p:spPr/>
        <p:txBody>
          <a:bodyPr/>
          <a:lstStyle/>
          <a:p>
            <a:r>
              <a:rPr lang="en-US" b="1" u="sng"/>
              <a:t>GitHub Link</a:t>
            </a:r>
          </a:p>
          <a:p>
            <a:r>
              <a:rPr lang="en-US" b="1" u="sng">
                <a:hlinkClick r:id="rId2"/>
              </a:rPr>
              <a:t>https://github.com/DraitonT/MERV</a:t>
            </a:r>
            <a:endParaRPr lang="en-US" b="1" u="sng"/>
          </a:p>
          <a:p>
            <a:endParaRPr lang="en-US" b="1" u="sng"/>
          </a:p>
          <a:p>
            <a:pPr marL="0" indent="0">
              <a:buNone/>
            </a:pPr>
            <a:r>
              <a:rPr lang="en-US" b="1" i="0" u="sng">
                <a:effectLst/>
              </a:rPr>
              <a:t>Tools Utilized</a:t>
            </a:r>
            <a:endParaRPr lang="en-US" b="1" u="sng"/>
          </a:p>
          <a:p>
            <a:pPr lvl="1"/>
            <a:r>
              <a:rPr lang="en-US" b="1"/>
              <a:t>Structures: </a:t>
            </a:r>
            <a:r>
              <a:rPr lang="en-US" i="0">
                <a:solidFill>
                  <a:schemeClr val="tx1"/>
                </a:solidFill>
                <a:effectLst/>
              </a:rPr>
              <a:t>SolidWorks, Ansys Mechanical, Blender</a:t>
            </a:r>
            <a:endParaRPr lang="en-US"/>
          </a:p>
          <a:p>
            <a:pPr lvl="1"/>
            <a:r>
              <a:rPr lang="en-US" b="1"/>
              <a:t>Orbital Mechanics: </a:t>
            </a:r>
            <a:r>
              <a:rPr lang="en-US"/>
              <a:t>MATLAB, Python, Julia, Genesis</a:t>
            </a:r>
          </a:p>
          <a:p>
            <a:pPr lvl="1"/>
            <a:r>
              <a:rPr lang="en-US" b="1"/>
              <a:t>Communications: </a:t>
            </a:r>
            <a:r>
              <a:rPr lang="en-US"/>
              <a:t>Ansys Systems Tool Kit (STK)</a:t>
            </a:r>
            <a:endParaRPr lang="en-US" b="1">
              <a:solidFill>
                <a:schemeClr val="tx1"/>
              </a:solidFill>
            </a:endParaRPr>
          </a:p>
          <a:p>
            <a:endParaRPr lang="en-US" b="1" u="sng"/>
          </a:p>
          <a:p>
            <a:endParaRPr lang="en-US" b="1" u="sng"/>
          </a:p>
        </p:txBody>
      </p:sp>
      <p:sp>
        <p:nvSpPr>
          <p:cNvPr id="4" name="Slide Number Placeholder 3">
            <a:extLst>
              <a:ext uri="{FF2B5EF4-FFF2-40B4-BE49-F238E27FC236}">
                <a16:creationId xmlns:a16="http://schemas.microsoft.com/office/drawing/2014/main" id="{579583CE-D66E-1414-546E-7090FECBB99C}"/>
              </a:ext>
            </a:extLst>
          </p:cNvPr>
          <p:cNvSpPr>
            <a:spLocks noGrp="1"/>
          </p:cNvSpPr>
          <p:nvPr>
            <p:ph type="sldNum" sz="quarter" idx="12"/>
          </p:nvPr>
        </p:nvSpPr>
        <p:spPr/>
        <p:txBody>
          <a:bodyPr/>
          <a:lstStyle/>
          <a:p>
            <a:fld id="{4FAB73BC-B049-4115-A692-8D63A059BFB8}" type="slidenum">
              <a:rPr lang="en-US" smtClean="0"/>
              <a:t>64</a:t>
            </a:fld>
            <a:endParaRPr lang="en-US"/>
          </a:p>
        </p:txBody>
      </p:sp>
      <p:pic>
        <p:nvPicPr>
          <p:cNvPr id="10" name="Picture 9" descr="A qr code with black squares&#10;&#10;Description automatically generated">
            <a:extLst>
              <a:ext uri="{FF2B5EF4-FFF2-40B4-BE49-F238E27FC236}">
                <a16:creationId xmlns:a16="http://schemas.microsoft.com/office/drawing/2014/main" id="{89A35ADF-0999-063B-1920-BEB5D53B2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43" y="1634554"/>
            <a:ext cx="3801177" cy="3801177"/>
          </a:xfrm>
          <a:prstGeom prst="rect">
            <a:avLst/>
          </a:prstGeom>
        </p:spPr>
      </p:pic>
      <p:sp>
        <p:nvSpPr>
          <p:cNvPr id="11" name="TextBox 10">
            <a:extLst>
              <a:ext uri="{FF2B5EF4-FFF2-40B4-BE49-F238E27FC236}">
                <a16:creationId xmlns:a16="http://schemas.microsoft.com/office/drawing/2014/main" id="{A3B6C947-7F57-B0B6-55D5-275D7C53D136}"/>
              </a:ext>
            </a:extLst>
          </p:cNvPr>
          <p:cNvSpPr txBox="1"/>
          <p:nvPr/>
        </p:nvSpPr>
        <p:spPr>
          <a:xfrm>
            <a:off x="7906344" y="5401842"/>
            <a:ext cx="2575574" cy="400110"/>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GitHub QR Code</a:t>
            </a:r>
          </a:p>
        </p:txBody>
      </p:sp>
    </p:spTree>
    <p:extLst>
      <p:ext uri="{BB962C8B-B14F-4D97-AF65-F5344CB8AC3E}">
        <p14:creationId xmlns:p14="http://schemas.microsoft.com/office/powerpoint/2010/main" val="441143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9A94-4C91-9B71-4F3D-CDE7AB3B91BB}"/>
              </a:ext>
            </a:extLst>
          </p:cNvPr>
          <p:cNvSpPr>
            <a:spLocks noGrp="1"/>
          </p:cNvSpPr>
          <p:nvPr>
            <p:ph type="title"/>
          </p:nvPr>
        </p:nvSpPr>
        <p:spPr/>
        <p:txBody>
          <a:bodyPr/>
          <a:lstStyle/>
          <a:p>
            <a:r>
              <a:rPr lang="en-US"/>
              <a:t>ACS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EB609B-490B-DCE0-8674-BCCDA92230BC}"/>
                  </a:ext>
                </a:extLst>
              </p:cNvPr>
              <p:cNvSpPr>
                <a:spLocks noGrp="1"/>
              </p:cNvSpPr>
              <p:nvPr>
                <p:ph idx="1"/>
              </p:nvPr>
            </p:nvSpPr>
            <p:spPr>
              <a:xfrm>
                <a:off x="1097280" y="1765524"/>
                <a:ext cx="10058400" cy="4440766"/>
              </a:xfrm>
            </p:spPr>
            <p:txBody>
              <a:bodyPr>
                <a:noAutofit/>
              </a:bodyPr>
              <a:lstStyle/>
              <a:p>
                <a:pPr marL="0" indent="0" algn="l">
                  <a:buNone/>
                </a:pPr>
                <a:r>
                  <a:rPr lang="en-US" b="1" u="sng">
                    <a:solidFill>
                      <a:srgbClr val="374151"/>
                    </a:solidFill>
                  </a:rPr>
                  <a:t>Overview</a:t>
                </a:r>
              </a:p>
              <a:p>
                <a:pPr lvl="1"/>
                <a:r>
                  <a:rPr lang="en-US" b="1"/>
                  <a:t>Number of thrusters: </a:t>
                </a:r>
                <a:r>
                  <a:rPr lang="en-US"/>
                  <a:t>8 in total (4 for aeroshell)</a:t>
                </a:r>
              </a:p>
              <a:p>
                <a:pPr lvl="1"/>
                <a:r>
                  <a:rPr lang="en-US"/>
                  <a:t>Atmospheric perturbations are the most significant</a:t>
                </a:r>
              </a:p>
              <a:p>
                <a:pPr lvl="1"/>
                <a:r>
                  <a:rPr lang="en-US"/>
                  <a:t>~150 seconds for each rotation to reach 180 degrees</a:t>
                </a:r>
              </a:p>
              <a:p>
                <a:pPr marL="0">
                  <a:buNone/>
                </a:pPr>
                <a:r>
                  <a:rPr lang="en-US" b="1" u="sng">
                    <a:solidFill>
                      <a:srgbClr val="374151"/>
                    </a:solidFill>
                  </a:rPr>
                  <a:t>Worst Case Scenarios (@ 180 Degrees)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𝐴𝑡𝑚𝑜𝑠𝑝h𝑒𝑟𝑖𝑐</m:t>
                        </m:r>
                      </m:sub>
                    </m:sSub>
                  </m:oMath>
                </a14:m>
                <a:r>
                  <a:rPr lang="en-US"/>
                  <a:t> = [7.06, 7.52, 7.61]  N-m</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𝐺𝑟𝑎𝑣𝑖𝑡𝑦</m:t>
                        </m:r>
                        <m:r>
                          <a:rPr lang="en-US" b="0" i="1" smtClean="0">
                            <a:latin typeface="Cambria Math" panose="02040503050406030204" pitchFamily="18" charset="0"/>
                          </a:rPr>
                          <m:t> </m:t>
                        </m:r>
                        <m:r>
                          <a:rPr lang="en-US" b="0" i="1" smtClean="0">
                            <a:latin typeface="Cambria Math" panose="02040503050406030204" pitchFamily="18" charset="0"/>
                          </a:rPr>
                          <m:t>𝑔𝑟𝑎𝑑𝑖𝑒𝑛𝑡</m:t>
                        </m:r>
                      </m:sub>
                    </m:sSub>
                  </m:oMath>
                </a14:m>
                <a:r>
                  <a:rPr lang="en-US"/>
                  <a:t> = [-0.46, -0.50, -0.51] x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−5</m:t>
                        </m:r>
                      </m:sup>
                    </m:sSup>
                  </m:oMath>
                </a14:m>
                <a:r>
                  <a:rPr lang="en-US"/>
                  <a:t> N-m</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𝑆𝑜𝑙𝑎𝑟</m:t>
                        </m:r>
                        <m:r>
                          <a:rPr lang="en-US" b="0" i="1" smtClean="0">
                            <a:latin typeface="Cambria Math" panose="02040503050406030204" pitchFamily="18" charset="0"/>
                          </a:rPr>
                          <m:t> </m:t>
                        </m:r>
                        <m:r>
                          <a:rPr lang="en-US" b="0" i="1" smtClean="0">
                            <a:latin typeface="Cambria Math" panose="02040503050406030204" pitchFamily="18" charset="0"/>
                          </a:rPr>
                          <m:t>𝑅𝑎𝑑𝑖𝑎𝑡𝑖𝑜𝑛</m:t>
                        </m:r>
                      </m:sub>
                    </m:sSub>
                  </m:oMath>
                </a14:m>
                <a:r>
                  <a:rPr lang="en-US"/>
                  <a:t> = [5.96, 1.66, 1.66] x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a:t> N-m</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𝑀𝑎𝑔𝑛𝑒𝑡𝑖𝑐</m:t>
                        </m:r>
                      </m:sub>
                    </m:sSub>
                  </m:oMath>
                </a14:m>
                <a:r>
                  <a:rPr lang="en-US"/>
                  <a:t> = [0, 0, 0] N-m</a:t>
                </a:r>
              </a:p>
              <a:p>
                <a:r>
                  <a:rPr lang="en-US" b="1" u="sng">
                    <a:solidFill>
                      <a:srgbClr val="374151"/>
                    </a:solidFill>
                  </a:rPr>
                  <a:t>Thruster (Green propellant)</a:t>
                </a:r>
              </a:p>
              <a:p>
                <a:pPr lvl="1"/>
                <a:r>
                  <a:rPr lang="en-US">
                    <a:solidFill>
                      <a:srgbClr val="374151"/>
                    </a:solidFill>
                  </a:rPr>
                  <a:t>1N HPGP from ECAPS</a:t>
                </a:r>
              </a:p>
              <a:p>
                <a:pPr lvl="1"/>
                <a:r>
                  <a:rPr lang="en-US">
                    <a:solidFill>
                      <a:srgbClr val="374151"/>
                    </a:solidFill>
                  </a:rPr>
                  <a:t>ISP: 231 seconds</a:t>
                </a:r>
              </a:p>
              <a:p>
                <a:endParaRPr lang="en-US" b="1" i="0">
                  <a:solidFill>
                    <a:schemeClr val="tx1"/>
                  </a:solidFill>
                  <a:effectLst/>
                </a:endParaRPr>
              </a:p>
            </p:txBody>
          </p:sp>
        </mc:Choice>
        <mc:Fallback xmlns="">
          <p:sp>
            <p:nvSpPr>
              <p:cNvPr id="3" name="Content Placeholder 2">
                <a:extLst>
                  <a:ext uri="{FF2B5EF4-FFF2-40B4-BE49-F238E27FC236}">
                    <a16:creationId xmlns:a16="http://schemas.microsoft.com/office/drawing/2014/main" id="{54EB609B-490B-DCE0-8674-BCCDA92230BC}"/>
                  </a:ext>
                </a:extLst>
              </p:cNvPr>
              <p:cNvSpPr>
                <a:spLocks noGrp="1" noRot="1" noChangeAspect="1" noMove="1" noResize="1" noEditPoints="1" noAdjustHandles="1" noChangeArrowheads="1" noChangeShapeType="1" noTextEdit="1"/>
              </p:cNvSpPr>
              <p:nvPr>
                <p:ph idx="1"/>
              </p:nvPr>
            </p:nvSpPr>
            <p:spPr>
              <a:xfrm>
                <a:off x="1097280" y="1765524"/>
                <a:ext cx="10058400" cy="4440766"/>
              </a:xfrm>
              <a:blipFill>
                <a:blip r:embed="rId3"/>
                <a:stretch>
                  <a:fillRect l="-1515" t="-1511" b="-32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4CC91C7-4EBA-5764-688A-200040FC6F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 name="Picture 2">
            <a:extLst>
              <a:ext uri="{FF2B5EF4-FFF2-40B4-BE49-F238E27FC236}">
                <a16:creationId xmlns:a16="http://schemas.microsoft.com/office/drawing/2014/main" id="{4F13BE0E-D160-BFEF-F2BC-C264A97A4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1853" y="3662777"/>
            <a:ext cx="4998720" cy="225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474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915EAE3-CB5A-9439-A321-3FE026BA8F9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74AAB1C-27CE-E38D-60B7-B7A0336867C6}"/>
              </a:ext>
            </a:extLst>
          </p:cNvPr>
          <p:cNvSpPr>
            <a:spLocks noGrp="1"/>
          </p:cNvSpPr>
          <p:nvPr>
            <p:ph type="title"/>
          </p:nvPr>
        </p:nvSpPr>
        <p:spPr/>
        <p:txBody>
          <a:bodyPr/>
          <a:lstStyle/>
          <a:p>
            <a:r>
              <a:rPr lang="en-US"/>
              <a:t>Characteristics of the Flight (1/2)</a:t>
            </a:r>
          </a:p>
        </p:txBody>
      </p:sp>
      <p:sp>
        <p:nvSpPr>
          <p:cNvPr id="4" name="Slide Number Placeholder 3">
            <a:extLst>
              <a:ext uri="{FF2B5EF4-FFF2-40B4-BE49-F238E27FC236}">
                <a16:creationId xmlns:a16="http://schemas.microsoft.com/office/drawing/2014/main" id="{75ED3B01-0937-2AEF-47AB-CB2A11298B3C}"/>
              </a:ext>
            </a:extLst>
          </p:cNvPr>
          <p:cNvSpPr>
            <a:spLocks noGrp="1"/>
          </p:cNvSpPr>
          <p:nvPr>
            <p:ph type="sldNum" sz="quarter" idx="12"/>
          </p:nvPr>
        </p:nvSpPr>
        <p:spPr/>
        <p:txBody>
          <a:bodyPr/>
          <a:lstStyle/>
          <a:p>
            <a:fld id="{629637A9-119A-49DA-BD12-AAC58B377D80}" type="slidenum">
              <a:rPr lang="en-US" smtClean="0"/>
              <a:pPr/>
              <a:t>66</a:t>
            </a:fld>
            <a:endParaRPr lang="en-US"/>
          </a:p>
        </p:txBody>
      </p:sp>
      <p:sp>
        <p:nvSpPr>
          <p:cNvPr id="24" name="TextBox 23">
            <a:extLst>
              <a:ext uri="{FF2B5EF4-FFF2-40B4-BE49-F238E27FC236}">
                <a16:creationId xmlns:a16="http://schemas.microsoft.com/office/drawing/2014/main" id="{558D5159-7061-28E5-5A2E-A740B84B47AF}"/>
              </a:ext>
            </a:extLst>
          </p:cNvPr>
          <p:cNvSpPr txBox="1"/>
          <p:nvPr/>
        </p:nvSpPr>
        <p:spPr>
          <a:xfrm>
            <a:off x="544576" y="4914081"/>
            <a:ext cx="3169972" cy="369332"/>
          </a:xfrm>
          <a:prstGeom prst="rect">
            <a:avLst/>
          </a:prstGeom>
          <a:noFill/>
        </p:spPr>
        <p:txBody>
          <a:bodyPr wrap="square">
            <a:spAutoFit/>
          </a:bodyPr>
          <a:lstStyle/>
          <a:p>
            <a:pPr algn="ctr"/>
            <a:r>
              <a:rPr lang="en-US" b="1">
                <a:latin typeface="Times New Roman" panose="02020603050405020304" pitchFamily="18" charset="0"/>
                <a:cs typeface="Times New Roman" panose="02020603050405020304" pitchFamily="18" charset="0"/>
              </a:rPr>
              <a:t>Figure - Pressure vs. Time</a:t>
            </a:r>
          </a:p>
        </p:txBody>
      </p:sp>
      <p:sp>
        <p:nvSpPr>
          <p:cNvPr id="25" name="TextBox 24">
            <a:extLst>
              <a:ext uri="{FF2B5EF4-FFF2-40B4-BE49-F238E27FC236}">
                <a16:creationId xmlns:a16="http://schemas.microsoft.com/office/drawing/2014/main" id="{1275B7D2-B7AA-D4B5-BB45-5442463F9A0D}"/>
              </a:ext>
            </a:extLst>
          </p:cNvPr>
          <p:cNvSpPr txBox="1"/>
          <p:nvPr/>
        </p:nvSpPr>
        <p:spPr>
          <a:xfrm>
            <a:off x="4310128" y="4914081"/>
            <a:ext cx="3720438" cy="369332"/>
          </a:xfrm>
          <a:prstGeom prst="rect">
            <a:avLst/>
          </a:prstGeom>
          <a:noFill/>
        </p:spPr>
        <p:txBody>
          <a:bodyPr wrap="square">
            <a:spAutoFit/>
          </a:bodyPr>
          <a:lstStyle/>
          <a:p>
            <a:pPr algn="ctr"/>
            <a:r>
              <a:rPr lang="en-US" b="1">
                <a:latin typeface="Times New Roman" panose="02020603050405020304" pitchFamily="18" charset="0"/>
                <a:cs typeface="Times New Roman" panose="02020603050405020304" pitchFamily="18" charset="0"/>
              </a:rPr>
              <a:t>Figure –  Altitude vs Velocity</a:t>
            </a:r>
          </a:p>
        </p:txBody>
      </p:sp>
      <p:sp>
        <p:nvSpPr>
          <p:cNvPr id="26" name="TextBox 25">
            <a:extLst>
              <a:ext uri="{FF2B5EF4-FFF2-40B4-BE49-F238E27FC236}">
                <a16:creationId xmlns:a16="http://schemas.microsoft.com/office/drawing/2014/main" id="{7C2B6FCE-714C-F51A-3CD3-1C32C4FFA285}"/>
              </a:ext>
            </a:extLst>
          </p:cNvPr>
          <p:cNvSpPr txBox="1"/>
          <p:nvPr/>
        </p:nvSpPr>
        <p:spPr>
          <a:xfrm>
            <a:off x="8626148" y="4914081"/>
            <a:ext cx="3169972" cy="369332"/>
          </a:xfrm>
          <a:prstGeom prst="rect">
            <a:avLst/>
          </a:prstGeom>
          <a:noFill/>
        </p:spPr>
        <p:txBody>
          <a:bodyPr wrap="square">
            <a:spAutoFit/>
          </a:bodyPr>
          <a:lstStyle/>
          <a:p>
            <a:pPr algn="ctr"/>
            <a:r>
              <a:rPr lang="en-US" b="1">
                <a:latin typeface="Times New Roman" panose="02020603050405020304" pitchFamily="18" charset="0"/>
                <a:cs typeface="Times New Roman" panose="02020603050405020304" pitchFamily="18" charset="0"/>
              </a:rPr>
              <a:t>Figure - Temperature vs. Time</a:t>
            </a:r>
          </a:p>
        </p:txBody>
      </p:sp>
      <p:pic>
        <p:nvPicPr>
          <p:cNvPr id="5" name="Picture 4" descr="A graph with different colored lines&#10;&#10;Description automatically generated">
            <a:extLst>
              <a:ext uri="{FF2B5EF4-FFF2-40B4-BE49-F238E27FC236}">
                <a16:creationId xmlns:a16="http://schemas.microsoft.com/office/drawing/2014/main" id="{54DB6E1E-86AE-1DB1-4172-4AF3C5C86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26" y="1943912"/>
            <a:ext cx="3961732" cy="2970167"/>
          </a:xfrm>
          <a:prstGeom prst="rect">
            <a:avLst/>
          </a:prstGeom>
        </p:spPr>
      </p:pic>
      <p:pic>
        <p:nvPicPr>
          <p:cNvPr id="7" name="Picture 6" descr="A graph with a line drawn on it&#10;&#10;Description automatically generated">
            <a:extLst>
              <a:ext uri="{FF2B5EF4-FFF2-40B4-BE49-F238E27FC236}">
                <a16:creationId xmlns:a16="http://schemas.microsoft.com/office/drawing/2014/main" id="{6073C4B2-6521-64A9-0901-1EFB48C3F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481" y="1943912"/>
            <a:ext cx="3961733" cy="2970168"/>
          </a:xfrm>
          <a:prstGeom prst="rect">
            <a:avLst/>
          </a:prstGeom>
        </p:spPr>
      </p:pic>
      <p:pic>
        <p:nvPicPr>
          <p:cNvPr id="9" name="Picture 8" descr="A graph with different colored lines&#10;&#10;Description automatically generated">
            <a:extLst>
              <a:ext uri="{FF2B5EF4-FFF2-40B4-BE49-F238E27FC236}">
                <a16:creationId xmlns:a16="http://schemas.microsoft.com/office/drawing/2014/main" id="{7DF3E9A8-7577-C3F5-3065-1E1F3F989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915" y="2034362"/>
            <a:ext cx="3720438" cy="2789265"/>
          </a:xfrm>
          <a:prstGeom prst="rect">
            <a:avLst/>
          </a:prstGeom>
        </p:spPr>
      </p:pic>
    </p:spTree>
    <p:extLst>
      <p:ext uri="{BB962C8B-B14F-4D97-AF65-F5344CB8AC3E}">
        <p14:creationId xmlns:p14="http://schemas.microsoft.com/office/powerpoint/2010/main" val="40619102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1C32161-44E8-BD71-B3E4-3CED36BEE1C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61FFC1-A3DB-E3F0-AFB4-CF9F0403B72F}"/>
              </a:ext>
            </a:extLst>
          </p:cNvPr>
          <p:cNvSpPr>
            <a:spLocks noGrp="1"/>
          </p:cNvSpPr>
          <p:nvPr>
            <p:ph type="title"/>
          </p:nvPr>
        </p:nvSpPr>
        <p:spPr/>
        <p:txBody>
          <a:bodyPr/>
          <a:lstStyle/>
          <a:p>
            <a:r>
              <a:rPr lang="en-US"/>
              <a:t>Characteristics of the Flight (2/2)</a:t>
            </a:r>
          </a:p>
        </p:txBody>
      </p:sp>
      <p:pic>
        <p:nvPicPr>
          <p:cNvPr id="6" name="Content Placeholder 5" descr="A graph with a red line&#10;&#10;Description automatically generated">
            <a:extLst>
              <a:ext uri="{FF2B5EF4-FFF2-40B4-BE49-F238E27FC236}">
                <a16:creationId xmlns:a16="http://schemas.microsoft.com/office/drawing/2014/main" id="{8FC53210-BAC5-8663-E06E-A49A73F844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7595" y="1980561"/>
            <a:ext cx="3863976" cy="2896878"/>
          </a:xfrm>
        </p:spPr>
      </p:pic>
      <p:sp>
        <p:nvSpPr>
          <p:cNvPr id="4" name="Slide Number Placeholder 3">
            <a:extLst>
              <a:ext uri="{FF2B5EF4-FFF2-40B4-BE49-F238E27FC236}">
                <a16:creationId xmlns:a16="http://schemas.microsoft.com/office/drawing/2014/main" id="{E7A4610D-F299-2E93-DB41-4787AFC48403}"/>
              </a:ext>
            </a:extLst>
          </p:cNvPr>
          <p:cNvSpPr>
            <a:spLocks noGrp="1"/>
          </p:cNvSpPr>
          <p:nvPr>
            <p:ph type="sldNum" sz="quarter" idx="12"/>
          </p:nvPr>
        </p:nvSpPr>
        <p:spPr/>
        <p:txBody>
          <a:bodyPr/>
          <a:lstStyle/>
          <a:p>
            <a:fld id="{629637A9-119A-49DA-BD12-AAC58B377D80}" type="slidenum">
              <a:rPr lang="en-US" smtClean="0"/>
              <a:pPr/>
              <a:t>67</a:t>
            </a:fld>
            <a:endParaRPr lang="en-US"/>
          </a:p>
        </p:txBody>
      </p:sp>
      <p:sp>
        <p:nvSpPr>
          <p:cNvPr id="3" name="TextBox 2">
            <a:extLst>
              <a:ext uri="{FF2B5EF4-FFF2-40B4-BE49-F238E27FC236}">
                <a16:creationId xmlns:a16="http://schemas.microsoft.com/office/drawing/2014/main" id="{87A0DA15-8849-0131-7817-93DF462F56F7}"/>
              </a:ext>
            </a:extLst>
          </p:cNvPr>
          <p:cNvSpPr txBox="1"/>
          <p:nvPr/>
        </p:nvSpPr>
        <p:spPr>
          <a:xfrm>
            <a:off x="544576" y="4914081"/>
            <a:ext cx="3169972" cy="369332"/>
          </a:xfrm>
          <a:prstGeom prst="rect">
            <a:avLst/>
          </a:prstGeom>
          <a:noFill/>
        </p:spPr>
        <p:txBody>
          <a:bodyPr wrap="square">
            <a:spAutoFit/>
          </a:bodyPr>
          <a:lstStyle/>
          <a:p>
            <a:pPr algn="ctr"/>
            <a:r>
              <a:rPr lang="en-US" b="1">
                <a:latin typeface="Times New Roman" panose="02020603050405020304" pitchFamily="18" charset="0"/>
                <a:cs typeface="Times New Roman" panose="02020603050405020304" pitchFamily="18" charset="0"/>
              </a:rPr>
              <a:t>Figure - Lift force vs. Time</a:t>
            </a:r>
          </a:p>
        </p:txBody>
      </p:sp>
      <p:sp>
        <p:nvSpPr>
          <p:cNvPr id="5" name="TextBox 4">
            <a:extLst>
              <a:ext uri="{FF2B5EF4-FFF2-40B4-BE49-F238E27FC236}">
                <a16:creationId xmlns:a16="http://schemas.microsoft.com/office/drawing/2014/main" id="{0A64B749-8798-405B-7D34-F021FD5B5DC8}"/>
              </a:ext>
            </a:extLst>
          </p:cNvPr>
          <p:cNvSpPr txBox="1"/>
          <p:nvPr/>
        </p:nvSpPr>
        <p:spPr>
          <a:xfrm>
            <a:off x="4310128" y="4914081"/>
            <a:ext cx="3720438" cy="369332"/>
          </a:xfrm>
          <a:prstGeom prst="rect">
            <a:avLst/>
          </a:prstGeom>
          <a:noFill/>
        </p:spPr>
        <p:txBody>
          <a:bodyPr wrap="square">
            <a:spAutoFit/>
          </a:bodyPr>
          <a:lstStyle/>
          <a:p>
            <a:pPr algn="ctr"/>
            <a:r>
              <a:rPr lang="en-US" b="1">
                <a:latin typeface="Times New Roman" panose="02020603050405020304" pitchFamily="18" charset="0"/>
                <a:cs typeface="Times New Roman" panose="02020603050405020304" pitchFamily="18" charset="0"/>
              </a:rPr>
              <a:t>Figure – Snatch force vs. Time</a:t>
            </a:r>
          </a:p>
        </p:txBody>
      </p:sp>
      <p:sp>
        <p:nvSpPr>
          <p:cNvPr id="7" name="TextBox 6">
            <a:extLst>
              <a:ext uri="{FF2B5EF4-FFF2-40B4-BE49-F238E27FC236}">
                <a16:creationId xmlns:a16="http://schemas.microsoft.com/office/drawing/2014/main" id="{EF5D29BC-0958-BC80-DBB9-147701898FA4}"/>
              </a:ext>
            </a:extLst>
          </p:cNvPr>
          <p:cNvSpPr txBox="1"/>
          <p:nvPr/>
        </p:nvSpPr>
        <p:spPr>
          <a:xfrm>
            <a:off x="8626148" y="4914081"/>
            <a:ext cx="3169972" cy="646331"/>
          </a:xfrm>
          <a:prstGeom prst="rect">
            <a:avLst/>
          </a:prstGeom>
          <a:noFill/>
        </p:spPr>
        <p:txBody>
          <a:bodyPr wrap="square">
            <a:spAutoFit/>
          </a:bodyPr>
          <a:lstStyle/>
          <a:p>
            <a:pPr algn="ctr"/>
            <a:r>
              <a:rPr lang="en-US" b="1">
                <a:latin typeface="Times New Roman" panose="02020603050405020304" pitchFamily="18" charset="0"/>
                <a:cs typeface="Times New Roman" panose="02020603050405020304" pitchFamily="18" charset="0"/>
              </a:rPr>
              <a:t>Figure – Scale Height vs. Altitude vs. Time</a:t>
            </a:r>
          </a:p>
        </p:txBody>
      </p:sp>
      <p:pic>
        <p:nvPicPr>
          <p:cNvPr id="11" name="Picture 10">
            <a:extLst>
              <a:ext uri="{FF2B5EF4-FFF2-40B4-BE49-F238E27FC236}">
                <a16:creationId xmlns:a16="http://schemas.microsoft.com/office/drawing/2014/main" id="{745F0DA7-C86D-89A5-3169-AF69B934A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74" y="1980561"/>
            <a:ext cx="3863976" cy="2896878"/>
          </a:xfrm>
          <a:prstGeom prst="rect">
            <a:avLst/>
          </a:prstGeom>
        </p:spPr>
      </p:pic>
      <p:pic>
        <p:nvPicPr>
          <p:cNvPr id="13" name="Picture 12" descr="A graph with a line&#10;&#10;Description automatically generated">
            <a:extLst>
              <a:ext uri="{FF2B5EF4-FFF2-40B4-BE49-F238E27FC236}">
                <a16:creationId xmlns:a16="http://schemas.microsoft.com/office/drawing/2014/main" id="{FB83708A-0080-46CE-6225-257424A50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128" y="1940681"/>
            <a:ext cx="3966045" cy="2973400"/>
          </a:xfrm>
          <a:prstGeom prst="rect">
            <a:avLst/>
          </a:prstGeom>
        </p:spPr>
      </p:pic>
    </p:spTree>
    <p:extLst>
      <p:ext uri="{BB962C8B-B14F-4D97-AF65-F5344CB8AC3E}">
        <p14:creationId xmlns:p14="http://schemas.microsoft.com/office/powerpoint/2010/main" val="1562484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8ED54F8-D004-1468-4B98-E3F51D82C3A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53246D-8B44-AE2C-BFA5-213BA2DD6A47}"/>
              </a:ext>
            </a:extLst>
          </p:cNvPr>
          <p:cNvSpPr txBox="1"/>
          <p:nvPr/>
        </p:nvSpPr>
        <p:spPr>
          <a:xfrm>
            <a:off x="8998580" y="1164705"/>
            <a:ext cx="3078727" cy="224676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a:cs typeface="Times New Roman"/>
              </a:rPr>
              <a:t>Transfer Time: </a:t>
            </a:r>
            <a:r>
              <a:rPr kumimoji="0" lang="en-US" sz="2000" b="0" i="0" u="none" strike="noStrike" kern="1200" cap="none" spc="0" normalizeH="0" baseline="0" noProof="0">
                <a:ln>
                  <a:noFill/>
                </a:ln>
                <a:solidFill>
                  <a:prstClr val="black"/>
                </a:solidFill>
                <a:effectLst/>
                <a:uLnTx/>
                <a:uFillTx/>
                <a:latin typeface="Times New Roman"/>
                <a:cs typeface="Times New Roman"/>
              </a:rPr>
              <a:t>160 days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a:solidFill>
                <a:prstClr val="black"/>
              </a:solidFill>
              <a:latin typeface="Times New Roman" panose="02020603050405020304" pitchFamily="18" charset="0"/>
              <a:cs typeface="Times New Roman" panose="02020603050405020304" pitchFamily="18" charset="0"/>
            </a:endParaRPr>
          </a:p>
          <a:p>
            <a:pPr algn="l" rtl="0" fontAlgn="base"/>
            <a:r>
              <a:rPr lang="en-US" sz="2000" b="1" i="0" u="none" strike="noStrike">
                <a:solidFill>
                  <a:srgbClr val="000000"/>
                </a:solidFill>
                <a:effectLst/>
                <a:latin typeface="Times New Roman" panose="02020603050405020304" pitchFamily="18" charset="0"/>
                <a:cs typeface="Times New Roman" panose="02020603050405020304" pitchFamily="18" charset="0"/>
              </a:rPr>
              <a:t>   Earth Departure</a:t>
            </a:r>
          </a:p>
          <a:p>
            <a:pPr algn="l" rtl="0" fontAlgn="base"/>
            <a:r>
              <a:rPr lang="en-US" sz="2000" b="0" i="0" u="none" strike="noStrike">
                <a:solidFill>
                  <a:srgbClr val="000000"/>
                </a:solidFill>
                <a:effectLst/>
                <a:latin typeface="Times New Roman" panose="02020603050405020304" pitchFamily="18" charset="0"/>
                <a:cs typeface="Times New Roman" panose="02020603050405020304" pitchFamily="18" charset="0"/>
              </a:rPr>
              <a:t>   August 9th, 2035</a:t>
            </a:r>
          </a:p>
          <a:p>
            <a:pPr algn="l" rtl="0" fontAlgn="base"/>
            <a:endParaRPr lang="en-US" sz="2000">
              <a:solidFill>
                <a:srgbClr val="000000"/>
              </a:solidFill>
              <a:latin typeface="Times New Roman" panose="02020603050405020304" pitchFamily="18" charset="0"/>
              <a:cs typeface="Times New Roman" panose="02020603050405020304" pitchFamily="18" charset="0"/>
            </a:endParaRPr>
          </a:p>
          <a:p>
            <a:pPr algn="l" rtl="0" fontAlgn="base"/>
            <a:r>
              <a:rPr lang="en-US" sz="2000" b="1" i="0" u="none" strike="noStrike">
                <a:solidFill>
                  <a:srgbClr val="000000"/>
                </a:solidFill>
                <a:effectLst/>
                <a:latin typeface="Times New Roman" panose="02020603050405020304" pitchFamily="18" charset="0"/>
                <a:cs typeface="Times New Roman" panose="02020603050405020304" pitchFamily="18" charset="0"/>
              </a:rPr>
              <a:t>   Venus Arrival</a:t>
            </a:r>
            <a:endParaRPr lang="en-US" sz="2000" i="0" u="none" strike="noStrike">
              <a:solidFill>
                <a:srgbClr val="000000"/>
              </a:solidFill>
              <a:effectLst/>
              <a:latin typeface="Times New Roman" panose="02020603050405020304" pitchFamily="18" charset="0"/>
              <a:cs typeface="Times New Roman" panose="02020603050405020304" pitchFamily="18" charset="0"/>
            </a:endParaRPr>
          </a:p>
          <a:p>
            <a:pPr algn="l" rtl="0" fontAlgn="base"/>
            <a:r>
              <a:rPr lang="en-US" sz="2000" b="0" i="0" u="none" strike="noStrike">
                <a:solidFill>
                  <a:srgbClr val="000000"/>
                </a:solidFill>
                <a:effectLst/>
                <a:latin typeface="Times New Roman" panose="02020603050405020304" pitchFamily="18" charset="0"/>
                <a:cs typeface="Times New Roman" panose="02020603050405020304" pitchFamily="18" charset="0"/>
              </a:rPr>
              <a:t>   January 16th, 2036 </a:t>
            </a: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42" name="Picture 10">
            <a:extLst>
              <a:ext uri="{FF2B5EF4-FFF2-40B4-BE49-F238E27FC236}">
                <a16:creationId xmlns:a16="http://schemas.microsoft.com/office/drawing/2014/main" id="{31820269-95F0-CD52-8974-AC4EC526B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615" y="3456605"/>
            <a:ext cx="754004" cy="5704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a:extLst>
              <a:ext uri="{FF2B5EF4-FFF2-40B4-BE49-F238E27FC236}">
                <a16:creationId xmlns:a16="http://schemas.microsoft.com/office/drawing/2014/main" id="{B553CE58-257D-CBB8-6A39-2411FCE71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281" y="4067293"/>
            <a:ext cx="1274049" cy="963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92C71B-DA91-EB22-B9E2-A40BAB785D0A}"/>
              </a:ext>
            </a:extLst>
          </p:cNvPr>
          <p:cNvSpPr>
            <a:spLocks noGrp="1"/>
          </p:cNvSpPr>
          <p:nvPr>
            <p:ph type="title"/>
          </p:nvPr>
        </p:nvSpPr>
        <p:spPr/>
        <p:txBody>
          <a:bodyPr/>
          <a:lstStyle/>
          <a:p>
            <a:r>
              <a:rPr lang="en-US"/>
              <a:t>*ConOps Diagram (Crew Module)</a:t>
            </a:r>
          </a:p>
        </p:txBody>
      </p:sp>
      <p:sp>
        <p:nvSpPr>
          <p:cNvPr id="4" name="Slide Number Placeholder 3">
            <a:extLst>
              <a:ext uri="{FF2B5EF4-FFF2-40B4-BE49-F238E27FC236}">
                <a16:creationId xmlns:a16="http://schemas.microsoft.com/office/drawing/2014/main" id="{192C742F-19C9-94DD-0059-B474D13F49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637A9-119A-49DA-BD12-AAC58B377D80}" type="slidenum">
              <a:rPr kumimoji="0" lang="en-US" sz="20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2052" name="Picture 4" descr="PNG Moon-PlusPNG.com-2000">
            <a:extLst>
              <a:ext uri="{FF2B5EF4-FFF2-40B4-BE49-F238E27FC236}">
                <a16:creationId xmlns:a16="http://schemas.microsoft.com/office/drawing/2014/main" id="{E893BA10-7A28-C370-8A23-8BA5F670D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525" y="4053760"/>
            <a:ext cx="986009" cy="963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planet&#10;&#10;Description automatically generated">
            <a:extLst>
              <a:ext uri="{FF2B5EF4-FFF2-40B4-BE49-F238E27FC236}">
                <a16:creationId xmlns:a16="http://schemas.microsoft.com/office/drawing/2014/main" id="{459B300A-0497-E59C-F154-C02A8D8F6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897" y="4344046"/>
            <a:ext cx="1450757" cy="1450757"/>
          </a:xfrm>
          <a:prstGeom prst="rect">
            <a:avLst/>
          </a:prstGeom>
        </p:spPr>
      </p:pic>
      <p:pic>
        <p:nvPicPr>
          <p:cNvPr id="2050" name="Picture 2" descr="Earth PNG Image">
            <a:extLst>
              <a:ext uri="{FF2B5EF4-FFF2-40B4-BE49-F238E27FC236}">
                <a16:creationId xmlns:a16="http://schemas.microsoft.com/office/drawing/2014/main" id="{9FFFFEF2-F28D-25D6-8ECC-9FAF004674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4555" y="2236671"/>
            <a:ext cx="1781528" cy="1781528"/>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Shape 18">
            <a:extLst>
              <a:ext uri="{FF2B5EF4-FFF2-40B4-BE49-F238E27FC236}">
                <a16:creationId xmlns:a16="http://schemas.microsoft.com/office/drawing/2014/main" id="{9FFF8CCE-9E26-33EE-1932-A92B62C781D7}"/>
              </a:ext>
            </a:extLst>
          </p:cNvPr>
          <p:cNvSpPr/>
          <p:nvPr/>
        </p:nvSpPr>
        <p:spPr>
          <a:xfrm>
            <a:off x="1087066" y="3025775"/>
            <a:ext cx="3834711" cy="5048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29A75CC-FE8D-64C4-5CF3-735F824191A6}"/>
              </a:ext>
            </a:extLst>
          </p:cNvPr>
          <p:cNvSpPr/>
          <p:nvPr/>
        </p:nvSpPr>
        <p:spPr>
          <a:xfrm>
            <a:off x="436368" y="3257111"/>
            <a:ext cx="3472783" cy="1435378"/>
          </a:xfrm>
          <a:custGeom>
            <a:avLst/>
            <a:gdLst>
              <a:gd name="connsiteX0" fmla="*/ 593016 w 3770240"/>
              <a:gd name="connsiteY0" fmla="*/ 0 h 1442284"/>
              <a:gd name="connsiteX1" fmla="*/ 335841 w 3770240"/>
              <a:gd name="connsiteY1" fmla="*/ 76200 h 1442284"/>
              <a:gd name="connsiteX2" fmla="*/ 107241 w 3770240"/>
              <a:gd name="connsiteY2" fmla="*/ 209550 h 1442284"/>
              <a:gd name="connsiteX3" fmla="*/ 21516 w 3770240"/>
              <a:gd name="connsiteY3" fmla="*/ 409575 h 1442284"/>
              <a:gd name="connsiteX4" fmla="*/ 497766 w 3770240"/>
              <a:gd name="connsiteY4" fmla="*/ 876300 h 1442284"/>
              <a:gd name="connsiteX5" fmla="*/ 1907466 w 3770240"/>
              <a:gd name="connsiteY5" fmla="*/ 1266825 h 1442284"/>
              <a:gd name="connsiteX6" fmla="*/ 3450516 w 3770240"/>
              <a:gd name="connsiteY6" fmla="*/ 1428750 h 1442284"/>
              <a:gd name="connsiteX7" fmla="*/ 3736266 w 3770240"/>
              <a:gd name="connsiteY7" fmla="*/ 1428750 h 1442284"/>
              <a:gd name="connsiteX8" fmla="*/ 3764841 w 3770240"/>
              <a:gd name="connsiteY8" fmla="*/ 1390650 h 1442284"/>
              <a:gd name="connsiteX9" fmla="*/ 3764841 w 377024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466725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2846 w 3730070"/>
              <a:gd name="connsiteY0" fmla="*/ 0 h 1442284"/>
              <a:gd name="connsiteX1" fmla="*/ 295671 w 3730070"/>
              <a:gd name="connsiteY1" fmla="*/ 76200 h 1442284"/>
              <a:gd name="connsiteX2" fmla="*/ 67071 w 3730070"/>
              <a:gd name="connsiteY2" fmla="*/ 209550 h 1442284"/>
              <a:gd name="connsiteX3" fmla="*/ 28971 w 3730070"/>
              <a:gd name="connsiteY3" fmla="*/ 533400 h 1442284"/>
              <a:gd name="connsiteX4" fmla="*/ 457596 w 3730070"/>
              <a:gd name="connsiteY4" fmla="*/ 876300 h 1442284"/>
              <a:gd name="connsiteX5" fmla="*/ 1867296 w 3730070"/>
              <a:gd name="connsiteY5" fmla="*/ 1266825 h 1442284"/>
              <a:gd name="connsiteX6" fmla="*/ 3410346 w 3730070"/>
              <a:gd name="connsiteY6" fmla="*/ 1428750 h 1442284"/>
              <a:gd name="connsiteX7" fmla="*/ 3696096 w 3730070"/>
              <a:gd name="connsiteY7" fmla="*/ 1428750 h 1442284"/>
              <a:gd name="connsiteX8" fmla="*/ 3724671 w 3730070"/>
              <a:gd name="connsiteY8" fmla="*/ 1390650 h 1442284"/>
              <a:gd name="connsiteX9" fmla="*/ 3724671 w 3730070"/>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10" fmla="*/ 3712300 w 3727224"/>
              <a:gd name="connsiteY10" fmla="*/ 14287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9" fmla="*/ 3721825 w 3727224"/>
              <a:gd name="connsiteY9" fmla="*/ 1390650 h 1442284"/>
              <a:gd name="connsiteX0" fmla="*/ 550000 w 3727224"/>
              <a:gd name="connsiteY0" fmla="*/ 0 h 1442284"/>
              <a:gd name="connsiteX1" fmla="*/ 292825 w 3727224"/>
              <a:gd name="connsiteY1" fmla="*/ 76200 h 1442284"/>
              <a:gd name="connsiteX2" fmla="*/ 73750 w 3727224"/>
              <a:gd name="connsiteY2" fmla="*/ 228600 h 1442284"/>
              <a:gd name="connsiteX3" fmla="*/ 26125 w 3727224"/>
              <a:gd name="connsiteY3" fmla="*/ 533400 h 1442284"/>
              <a:gd name="connsiteX4" fmla="*/ 454750 w 3727224"/>
              <a:gd name="connsiteY4" fmla="*/ 876300 h 1442284"/>
              <a:gd name="connsiteX5" fmla="*/ 1864450 w 3727224"/>
              <a:gd name="connsiteY5" fmla="*/ 1266825 h 1442284"/>
              <a:gd name="connsiteX6" fmla="*/ 3407500 w 3727224"/>
              <a:gd name="connsiteY6" fmla="*/ 1428750 h 1442284"/>
              <a:gd name="connsiteX7" fmla="*/ 3693250 w 3727224"/>
              <a:gd name="connsiteY7" fmla="*/ 1428750 h 1442284"/>
              <a:gd name="connsiteX8" fmla="*/ 3721825 w 3727224"/>
              <a:gd name="connsiteY8" fmla="*/ 1390650 h 1442284"/>
              <a:gd name="connsiteX0" fmla="*/ 550000 w 3721825"/>
              <a:gd name="connsiteY0" fmla="*/ 0 h 1433644"/>
              <a:gd name="connsiteX1" fmla="*/ 292825 w 3721825"/>
              <a:gd name="connsiteY1" fmla="*/ 76200 h 1433644"/>
              <a:gd name="connsiteX2" fmla="*/ 73750 w 3721825"/>
              <a:gd name="connsiteY2" fmla="*/ 228600 h 1433644"/>
              <a:gd name="connsiteX3" fmla="*/ 26125 w 3721825"/>
              <a:gd name="connsiteY3" fmla="*/ 533400 h 1433644"/>
              <a:gd name="connsiteX4" fmla="*/ 454750 w 3721825"/>
              <a:gd name="connsiteY4" fmla="*/ 876300 h 1433644"/>
              <a:gd name="connsiteX5" fmla="*/ 1864450 w 3721825"/>
              <a:gd name="connsiteY5" fmla="*/ 1266825 h 1433644"/>
              <a:gd name="connsiteX6" fmla="*/ 3407500 w 3721825"/>
              <a:gd name="connsiteY6" fmla="*/ 1428750 h 1433644"/>
              <a:gd name="connsiteX7" fmla="*/ 3721825 w 3721825"/>
              <a:gd name="connsiteY7" fmla="*/ 1390650 h 1433644"/>
              <a:gd name="connsiteX0" fmla="*/ 550000 w 3407500"/>
              <a:gd name="connsiteY0" fmla="*/ 0 h 1428750"/>
              <a:gd name="connsiteX1" fmla="*/ 292825 w 3407500"/>
              <a:gd name="connsiteY1" fmla="*/ 76200 h 1428750"/>
              <a:gd name="connsiteX2" fmla="*/ 73750 w 3407500"/>
              <a:gd name="connsiteY2" fmla="*/ 228600 h 1428750"/>
              <a:gd name="connsiteX3" fmla="*/ 26125 w 3407500"/>
              <a:gd name="connsiteY3" fmla="*/ 533400 h 1428750"/>
              <a:gd name="connsiteX4" fmla="*/ 454750 w 3407500"/>
              <a:gd name="connsiteY4" fmla="*/ 876300 h 1428750"/>
              <a:gd name="connsiteX5" fmla="*/ 1864450 w 3407500"/>
              <a:gd name="connsiteY5" fmla="*/ 1266825 h 1428750"/>
              <a:gd name="connsiteX6" fmla="*/ 3407500 w 3407500"/>
              <a:gd name="connsiteY6" fmla="*/ 1428750 h 1428750"/>
              <a:gd name="connsiteX0" fmla="*/ 550000 w 3359875"/>
              <a:gd name="connsiteY0" fmla="*/ 0 h 1400175"/>
              <a:gd name="connsiteX1" fmla="*/ 292825 w 3359875"/>
              <a:gd name="connsiteY1" fmla="*/ 76200 h 1400175"/>
              <a:gd name="connsiteX2" fmla="*/ 73750 w 3359875"/>
              <a:gd name="connsiteY2" fmla="*/ 228600 h 1400175"/>
              <a:gd name="connsiteX3" fmla="*/ 26125 w 3359875"/>
              <a:gd name="connsiteY3" fmla="*/ 533400 h 1400175"/>
              <a:gd name="connsiteX4" fmla="*/ 454750 w 3359875"/>
              <a:gd name="connsiteY4" fmla="*/ 876300 h 1400175"/>
              <a:gd name="connsiteX5" fmla="*/ 1864450 w 3359875"/>
              <a:gd name="connsiteY5" fmla="*/ 1266825 h 1400175"/>
              <a:gd name="connsiteX6" fmla="*/ 3359875 w 3359875"/>
              <a:gd name="connsiteY6" fmla="*/ 1400175 h 1400175"/>
              <a:gd name="connsiteX0" fmla="*/ 550000 w 2831948"/>
              <a:gd name="connsiteY0" fmla="*/ 0 h 1277178"/>
              <a:gd name="connsiteX1" fmla="*/ 292825 w 2831948"/>
              <a:gd name="connsiteY1" fmla="*/ 76200 h 1277178"/>
              <a:gd name="connsiteX2" fmla="*/ 73750 w 2831948"/>
              <a:gd name="connsiteY2" fmla="*/ 228600 h 1277178"/>
              <a:gd name="connsiteX3" fmla="*/ 26125 w 2831948"/>
              <a:gd name="connsiteY3" fmla="*/ 533400 h 1277178"/>
              <a:gd name="connsiteX4" fmla="*/ 454750 w 2831948"/>
              <a:gd name="connsiteY4" fmla="*/ 876300 h 1277178"/>
              <a:gd name="connsiteX5" fmla="*/ 1864450 w 2831948"/>
              <a:gd name="connsiteY5" fmla="*/ 1266825 h 1277178"/>
              <a:gd name="connsiteX6" fmla="*/ 2831948 w 2831948"/>
              <a:gd name="connsiteY6" fmla="*/ 880539 h 1277178"/>
              <a:gd name="connsiteX0" fmla="*/ 550000 w 2831948"/>
              <a:gd name="connsiteY0" fmla="*/ 0 h 883988"/>
              <a:gd name="connsiteX1" fmla="*/ 292825 w 2831948"/>
              <a:gd name="connsiteY1" fmla="*/ 76200 h 883988"/>
              <a:gd name="connsiteX2" fmla="*/ 73750 w 2831948"/>
              <a:gd name="connsiteY2" fmla="*/ 228600 h 883988"/>
              <a:gd name="connsiteX3" fmla="*/ 26125 w 2831948"/>
              <a:gd name="connsiteY3" fmla="*/ 533400 h 883988"/>
              <a:gd name="connsiteX4" fmla="*/ 454750 w 2831948"/>
              <a:gd name="connsiteY4" fmla="*/ 876300 h 883988"/>
              <a:gd name="connsiteX5" fmla="*/ 1520150 w 2831948"/>
              <a:gd name="connsiteY5" fmla="*/ 818863 h 883988"/>
              <a:gd name="connsiteX6" fmla="*/ 2831948 w 2831948"/>
              <a:gd name="connsiteY6" fmla="*/ 880539 h 883988"/>
              <a:gd name="connsiteX0" fmla="*/ 548318 w 2830266"/>
              <a:gd name="connsiteY0" fmla="*/ 0 h 880539"/>
              <a:gd name="connsiteX1" fmla="*/ 291143 w 2830266"/>
              <a:gd name="connsiteY1" fmla="*/ 76200 h 880539"/>
              <a:gd name="connsiteX2" fmla="*/ 72068 w 2830266"/>
              <a:gd name="connsiteY2" fmla="*/ 228600 h 880539"/>
              <a:gd name="connsiteX3" fmla="*/ 24443 w 2830266"/>
              <a:gd name="connsiteY3" fmla="*/ 533400 h 880539"/>
              <a:gd name="connsiteX4" fmla="*/ 430115 w 2830266"/>
              <a:gd name="connsiteY4" fmla="*/ 631415 h 880539"/>
              <a:gd name="connsiteX5" fmla="*/ 1518468 w 2830266"/>
              <a:gd name="connsiteY5" fmla="*/ 818863 h 880539"/>
              <a:gd name="connsiteX6" fmla="*/ 2830266 w 2830266"/>
              <a:gd name="connsiteY6" fmla="*/ 880539 h 880539"/>
              <a:gd name="connsiteX0" fmla="*/ 509130 w 2791078"/>
              <a:gd name="connsiteY0" fmla="*/ 0 h 880539"/>
              <a:gd name="connsiteX1" fmla="*/ 251955 w 2791078"/>
              <a:gd name="connsiteY1" fmla="*/ 76200 h 880539"/>
              <a:gd name="connsiteX2" fmla="*/ 32880 w 2791078"/>
              <a:gd name="connsiteY2" fmla="*/ 228600 h 880539"/>
              <a:gd name="connsiteX3" fmla="*/ 38813 w 2791078"/>
              <a:gd name="connsiteY3" fmla="*/ 479645 h 880539"/>
              <a:gd name="connsiteX4" fmla="*/ 390927 w 2791078"/>
              <a:gd name="connsiteY4" fmla="*/ 631415 h 880539"/>
              <a:gd name="connsiteX5" fmla="*/ 1479280 w 2791078"/>
              <a:gd name="connsiteY5" fmla="*/ 818863 h 880539"/>
              <a:gd name="connsiteX6" fmla="*/ 2791078 w 2791078"/>
              <a:gd name="connsiteY6" fmla="*/ 880539 h 880539"/>
              <a:gd name="connsiteX0" fmla="*/ 509130 w 2791078"/>
              <a:gd name="connsiteY0" fmla="*/ 0 h 884173"/>
              <a:gd name="connsiteX1" fmla="*/ 251955 w 2791078"/>
              <a:gd name="connsiteY1" fmla="*/ 76200 h 884173"/>
              <a:gd name="connsiteX2" fmla="*/ 32880 w 2791078"/>
              <a:gd name="connsiteY2" fmla="*/ 228600 h 884173"/>
              <a:gd name="connsiteX3" fmla="*/ 38813 w 2791078"/>
              <a:gd name="connsiteY3" fmla="*/ 479645 h 884173"/>
              <a:gd name="connsiteX4" fmla="*/ 390927 w 2791078"/>
              <a:gd name="connsiteY4" fmla="*/ 631415 h 884173"/>
              <a:gd name="connsiteX5" fmla="*/ 1479280 w 2791078"/>
              <a:gd name="connsiteY5" fmla="*/ 836782 h 884173"/>
              <a:gd name="connsiteX6" fmla="*/ 2791078 w 2791078"/>
              <a:gd name="connsiteY6" fmla="*/ 880539 h 884173"/>
              <a:gd name="connsiteX0" fmla="*/ 509130 w 2791078"/>
              <a:gd name="connsiteY0" fmla="*/ 0 h 900079"/>
              <a:gd name="connsiteX1" fmla="*/ 251955 w 2791078"/>
              <a:gd name="connsiteY1" fmla="*/ 76200 h 900079"/>
              <a:gd name="connsiteX2" fmla="*/ 32880 w 2791078"/>
              <a:gd name="connsiteY2" fmla="*/ 228600 h 900079"/>
              <a:gd name="connsiteX3" fmla="*/ 38813 w 2791078"/>
              <a:gd name="connsiteY3" fmla="*/ 479645 h 900079"/>
              <a:gd name="connsiteX4" fmla="*/ 390927 w 2791078"/>
              <a:gd name="connsiteY4" fmla="*/ 631415 h 900079"/>
              <a:gd name="connsiteX5" fmla="*/ 1410420 w 2791078"/>
              <a:gd name="connsiteY5" fmla="*/ 860673 h 900079"/>
              <a:gd name="connsiteX6" fmla="*/ 2791078 w 2791078"/>
              <a:gd name="connsiteY6" fmla="*/ 880539 h 900079"/>
              <a:gd name="connsiteX0" fmla="*/ 507622 w 2789570"/>
              <a:gd name="connsiteY0" fmla="*/ 0 h 900079"/>
              <a:gd name="connsiteX1" fmla="*/ 250447 w 2789570"/>
              <a:gd name="connsiteY1" fmla="*/ 76200 h 900079"/>
              <a:gd name="connsiteX2" fmla="*/ 31372 w 2789570"/>
              <a:gd name="connsiteY2" fmla="*/ 228600 h 900079"/>
              <a:gd name="connsiteX3" fmla="*/ 37305 w 2789570"/>
              <a:gd name="connsiteY3" fmla="*/ 479645 h 900079"/>
              <a:gd name="connsiteX4" fmla="*/ 366466 w 2789570"/>
              <a:gd name="connsiteY4" fmla="*/ 643361 h 900079"/>
              <a:gd name="connsiteX5" fmla="*/ 1408912 w 2789570"/>
              <a:gd name="connsiteY5" fmla="*/ 860673 h 900079"/>
              <a:gd name="connsiteX6" fmla="*/ 2789570 w 2789570"/>
              <a:gd name="connsiteY6" fmla="*/ 880539 h 9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9570" h="900079">
                <a:moveTo>
                  <a:pt x="507622" y="0"/>
                </a:moveTo>
                <a:cubicBezTo>
                  <a:pt x="419515" y="20637"/>
                  <a:pt x="329822" y="38100"/>
                  <a:pt x="250447" y="76200"/>
                </a:cubicBezTo>
                <a:cubicBezTo>
                  <a:pt x="171072" y="114300"/>
                  <a:pt x="66896" y="161359"/>
                  <a:pt x="31372" y="228600"/>
                </a:cubicBezTo>
                <a:cubicBezTo>
                  <a:pt x="-4152" y="295841"/>
                  <a:pt x="-18544" y="410518"/>
                  <a:pt x="37305" y="479645"/>
                </a:cubicBezTo>
                <a:cubicBezTo>
                  <a:pt x="93154" y="548772"/>
                  <a:pt x="137865" y="579856"/>
                  <a:pt x="366466" y="643361"/>
                </a:cubicBezTo>
                <a:cubicBezTo>
                  <a:pt x="595067" y="706866"/>
                  <a:pt x="924724" y="773360"/>
                  <a:pt x="1408912" y="860673"/>
                </a:cubicBezTo>
                <a:cubicBezTo>
                  <a:pt x="1893100" y="947986"/>
                  <a:pt x="2480008" y="859902"/>
                  <a:pt x="2789570" y="880539"/>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5B493F92-3217-2560-5BF1-6C5E754D9140}"/>
              </a:ext>
            </a:extLst>
          </p:cNvPr>
          <p:cNvSpPr/>
          <p:nvPr/>
        </p:nvSpPr>
        <p:spPr>
          <a:xfrm>
            <a:off x="3883473" y="4549253"/>
            <a:ext cx="1686694" cy="222047"/>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88678499-E76C-F628-2BAA-CB2AECB3ABF1}"/>
              </a:ext>
            </a:extLst>
          </p:cNvPr>
          <p:cNvSpPr/>
          <p:nvPr/>
        </p:nvSpPr>
        <p:spPr>
          <a:xfrm>
            <a:off x="7425509" y="4976816"/>
            <a:ext cx="2773109" cy="365125"/>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 name="connsiteX0" fmla="*/ 922367 w 3834128"/>
              <a:gd name="connsiteY0" fmla="*/ 0 h 504825"/>
              <a:gd name="connsiteX1" fmla="*/ 459866 w 3834128"/>
              <a:gd name="connsiteY1" fmla="*/ 66675 h 504825"/>
              <a:gd name="connsiteX2" fmla="*/ 59816 w 3834128"/>
              <a:gd name="connsiteY2" fmla="*/ 161925 h 504825"/>
              <a:gd name="connsiteX3" fmla="*/ 31241 w 3834128"/>
              <a:gd name="connsiteY3" fmla="*/ 285750 h 504825"/>
              <a:gd name="connsiteX4" fmla="*/ 345566 w 3834128"/>
              <a:gd name="connsiteY4" fmla="*/ 390525 h 504825"/>
              <a:gd name="connsiteX5" fmla="*/ 898016 w 3834128"/>
              <a:gd name="connsiteY5" fmla="*/ 457200 h 504825"/>
              <a:gd name="connsiteX6" fmla="*/ 1850516 w 3834128"/>
              <a:gd name="connsiteY6" fmla="*/ 504825 h 504825"/>
              <a:gd name="connsiteX7" fmla="*/ 3031616 w 3834128"/>
              <a:gd name="connsiteY7" fmla="*/ 457200 h 504825"/>
              <a:gd name="connsiteX8" fmla="*/ 3536441 w 3834128"/>
              <a:gd name="connsiteY8" fmla="*/ 381000 h 504825"/>
              <a:gd name="connsiteX9" fmla="*/ 3831716 w 3834128"/>
              <a:gd name="connsiteY9" fmla="*/ 276225 h 504825"/>
              <a:gd name="connsiteX10" fmla="*/ 3631691 w 3834128"/>
              <a:gd name="connsiteY10" fmla="*/ 114300 h 504825"/>
              <a:gd name="connsiteX11" fmla="*/ 2908371 w 3834128"/>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128" h="504825">
                <a:moveTo>
                  <a:pt x="922367" y="0"/>
                </a:moveTo>
                <a:cubicBezTo>
                  <a:pt x="713611" y="19843"/>
                  <a:pt x="603625" y="39688"/>
                  <a:pt x="459866" y="66675"/>
                </a:cubicBezTo>
                <a:cubicBezTo>
                  <a:pt x="316108"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785582" y="157162"/>
                  <a:pt x="3631691" y="114300"/>
                </a:cubicBezTo>
                <a:cubicBezTo>
                  <a:pt x="3477800" y="71438"/>
                  <a:pt x="3121096" y="41275"/>
                  <a:pt x="2908371" y="19050"/>
                </a:cubicBezTo>
              </a:path>
            </a:pathLst>
          </a:custGeom>
          <a:noFill/>
          <a:ln>
            <a:solidFill>
              <a:srgbClr val="00B05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9D96450A-372B-C45B-5AAA-8272AB239EC7}"/>
              </a:ext>
            </a:extLst>
          </p:cNvPr>
          <p:cNvSpPr/>
          <p:nvPr/>
        </p:nvSpPr>
        <p:spPr>
          <a:xfrm>
            <a:off x="5553710" y="4664075"/>
            <a:ext cx="1866900" cy="476250"/>
          </a:xfrm>
          <a:custGeom>
            <a:avLst/>
            <a:gdLst>
              <a:gd name="connsiteX0" fmla="*/ 0 w 1866900"/>
              <a:gd name="connsiteY0" fmla="*/ 0 h 476250"/>
              <a:gd name="connsiteX1" fmla="*/ 800100 w 1866900"/>
              <a:gd name="connsiteY1" fmla="*/ 371475 h 476250"/>
              <a:gd name="connsiteX2" fmla="*/ 1866900 w 1866900"/>
              <a:gd name="connsiteY2" fmla="*/ 476250 h 476250"/>
            </a:gdLst>
            <a:ahLst/>
            <a:cxnLst>
              <a:cxn ang="0">
                <a:pos x="connsiteX0" y="connsiteY0"/>
              </a:cxn>
              <a:cxn ang="0">
                <a:pos x="connsiteX1" y="connsiteY1"/>
              </a:cxn>
              <a:cxn ang="0">
                <a:pos x="connsiteX2" y="connsiteY2"/>
              </a:cxn>
            </a:cxnLst>
            <a:rect l="l" t="t" r="r" b="b"/>
            <a:pathLst>
              <a:path w="1866900" h="476250">
                <a:moveTo>
                  <a:pt x="0" y="0"/>
                </a:moveTo>
                <a:cubicBezTo>
                  <a:pt x="244475" y="146050"/>
                  <a:pt x="488950" y="292100"/>
                  <a:pt x="800100" y="371475"/>
                </a:cubicBezTo>
                <a:cubicBezTo>
                  <a:pt x="1111250" y="450850"/>
                  <a:pt x="1674813" y="463550"/>
                  <a:pt x="1866900" y="476250"/>
                </a:cubicBezTo>
              </a:path>
            </a:pathLst>
          </a:custGeom>
          <a:ln>
            <a:solidFill>
              <a:schemeClr val="accent1"/>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 name="Picture 4" descr="PNG Moon-PlusPNG.com-2000">
            <a:extLst>
              <a:ext uri="{FF2B5EF4-FFF2-40B4-BE49-F238E27FC236}">
                <a16:creationId xmlns:a16="http://schemas.microsoft.com/office/drawing/2014/main" id="{CF95FF90-1612-3193-01B3-CF2EA6C8B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0125" y="3421987"/>
            <a:ext cx="518694" cy="507072"/>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Shape 28">
            <a:extLst>
              <a:ext uri="{FF2B5EF4-FFF2-40B4-BE49-F238E27FC236}">
                <a16:creationId xmlns:a16="http://schemas.microsoft.com/office/drawing/2014/main" id="{89813CDC-F29E-B566-C471-F7F3B148B66B}"/>
              </a:ext>
            </a:extLst>
          </p:cNvPr>
          <p:cNvSpPr/>
          <p:nvPr/>
        </p:nvSpPr>
        <p:spPr>
          <a:xfrm>
            <a:off x="6258560" y="3741837"/>
            <a:ext cx="882404" cy="116486"/>
          </a:xfrm>
          <a:custGeom>
            <a:avLst/>
            <a:gdLst>
              <a:gd name="connsiteX0" fmla="*/ 1040891 w 3853977"/>
              <a:gd name="connsiteY0" fmla="*/ 10089 h 514914"/>
              <a:gd name="connsiteX1" fmla="*/ 459866 w 3853977"/>
              <a:gd name="connsiteY1" fmla="*/ 76764 h 514914"/>
              <a:gd name="connsiteX2" fmla="*/ 59816 w 3853977"/>
              <a:gd name="connsiteY2" fmla="*/ 172014 h 514914"/>
              <a:gd name="connsiteX3" fmla="*/ 31241 w 3853977"/>
              <a:gd name="connsiteY3" fmla="*/ 295839 h 514914"/>
              <a:gd name="connsiteX4" fmla="*/ 345566 w 3853977"/>
              <a:gd name="connsiteY4" fmla="*/ 400614 h 514914"/>
              <a:gd name="connsiteX5" fmla="*/ 898016 w 3853977"/>
              <a:gd name="connsiteY5" fmla="*/ 467289 h 514914"/>
              <a:gd name="connsiteX6" fmla="*/ 1850516 w 3853977"/>
              <a:gd name="connsiteY6" fmla="*/ 514914 h 514914"/>
              <a:gd name="connsiteX7" fmla="*/ 3031616 w 3853977"/>
              <a:gd name="connsiteY7" fmla="*/ 467289 h 514914"/>
              <a:gd name="connsiteX8" fmla="*/ 3536441 w 3853977"/>
              <a:gd name="connsiteY8" fmla="*/ 391089 h 514914"/>
              <a:gd name="connsiteX9" fmla="*/ 3831716 w 3853977"/>
              <a:gd name="connsiteY9" fmla="*/ 286314 h 514914"/>
              <a:gd name="connsiteX10" fmla="*/ 3812666 w 3853977"/>
              <a:gd name="connsiteY10" fmla="*/ 238689 h 514914"/>
              <a:gd name="connsiteX11" fmla="*/ 3650741 w 3853977"/>
              <a:gd name="connsiteY11" fmla="*/ 124389 h 514914"/>
              <a:gd name="connsiteX12" fmla="*/ 2822066 w 3853977"/>
              <a:gd name="connsiteY12" fmla="*/ 76764 h 514914"/>
              <a:gd name="connsiteX13" fmla="*/ 2374391 w 3853977"/>
              <a:gd name="connsiteY13" fmla="*/ 564 h 514914"/>
              <a:gd name="connsiteX14" fmla="*/ 3022091 w 3853977"/>
              <a:gd name="connsiteY14" fmla="*/ 48189 h 514914"/>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22066 w 3853977"/>
              <a:gd name="connsiteY12" fmla="*/ 76200 h 514350"/>
              <a:gd name="connsiteX13" fmla="*/ 2374391 w 3853977"/>
              <a:gd name="connsiteY13" fmla="*/ 0 h 514350"/>
              <a:gd name="connsiteX0" fmla="*/ 1040891 w 3853977"/>
              <a:gd name="connsiteY0" fmla="*/ 9525 h 514350"/>
              <a:gd name="connsiteX1" fmla="*/ 459866 w 3853977"/>
              <a:gd name="connsiteY1" fmla="*/ 76200 h 514350"/>
              <a:gd name="connsiteX2" fmla="*/ 59816 w 3853977"/>
              <a:gd name="connsiteY2" fmla="*/ 171450 h 514350"/>
              <a:gd name="connsiteX3" fmla="*/ 31241 w 3853977"/>
              <a:gd name="connsiteY3" fmla="*/ 295275 h 514350"/>
              <a:gd name="connsiteX4" fmla="*/ 345566 w 3853977"/>
              <a:gd name="connsiteY4" fmla="*/ 400050 h 514350"/>
              <a:gd name="connsiteX5" fmla="*/ 898016 w 3853977"/>
              <a:gd name="connsiteY5" fmla="*/ 466725 h 514350"/>
              <a:gd name="connsiteX6" fmla="*/ 1850516 w 3853977"/>
              <a:gd name="connsiteY6" fmla="*/ 514350 h 514350"/>
              <a:gd name="connsiteX7" fmla="*/ 3031616 w 3853977"/>
              <a:gd name="connsiteY7" fmla="*/ 466725 h 514350"/>
              <a:gd name="connsiteX8" fmla="*/ 3536441 w 3853977"/>
              <a:gd name="connsiteY8" fmla="*/ 390525 h 514350"/>
              <a:gd name="connsiteX9" fmla="*/ 3831716 w 3853977"/>
              <a:gd name="connsiteY9" fmla="*/ 285750 h 514350"/>
              <a:gd name="connsiteX10" fmla="*/ 3812666 w 3853977"/>
              <a:gd name="connsiteY10" fmla="*/ 238125 h 514350"/>
              <a:gd name="connsiteX11" fmla="*/ 3650741 w 3853977"/>
              <a:gd name="connsiteY11" fmla="*/ 123825 h 514350"/>
              <a:gd name="connsiteX12" fmla="*/ 2831591 w 3853977"/>
              <a:gd name="connsiteY12" fmla="*/ 28575 h 514350"/>
              <a:gd name="connsiteX13" fmla="*/ 2374391 w 3853977"/>
              <a:gd name="connsiteY13"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23825 h 514350"/>
              <a:gd name="connsiteX11" fmla="*/ 2831591 w 3836505"/>
              <a:gd name="connsiteY11" fmla="*/ 28575 h 514350"/>
              <a:gd name="connsiteX12" fmla="*/ 2374391 w 3836505"/>
              <a:gd name="connsiteY12" fmla="*/ 0 h 514350"/>
              <a:gd name="connsiteX0" fmla="*/ 1040891 w 3836505"/>
              <a:gd name="connsiteY0" fmla="*/ 9525 h 514350"/>
              <a:gd name="connsiteX1" fmla="*/ 459866 w 3836505"/>
              <a:gd name="connsiteY1" fmla="*/ 76200 h 514350"/>
              <a:gd name="connsiteX2" fmla="*/ 59816 w 3836505"/>
              <a:gd name="connsiteY2" fmla="*/ 171450 h 514350"/>
              <a:gd name="connsiteX3" fmla="*/ 31241 w 3836505"/>
              <a:gd name="connsiteY3" fmla="*/ 295275 h 514350"/>
              <a:gd name="connsiteX4" fmla="*/ 345566 w 3836505"/>
              <a:gd name="connsiteY4" fmla="*/ 400050 h 514350"/>
              <a:gd name="connsiteX5" fmla="*/ 898016 w 3836505"/>
              <a:gd name="connsiteY5" fmla="*/ 466725 h 514350"/>
              <a:gd name="connsiteX6" fmla="*/ 1850516 w 3836505"/>
              <a:gd name="connsiteY6" fmla="*/ 514350 h 514350"/>
              <a:gd name="connsiteX7" fmla="*/ 3031616 w 3836505"/>
              <a:gd name="connsiteY7" fmla="*/ 466725 h 514350"/>
              <a:gd name="connsiteX8" fmla="*/ 3536441 w 3836505"/>
              <a:gd name="connsiteY8" fmla="*/ 390525 h 514350"/>
              <a:gd name="connsiteX9" fmla="*/ 3831716 w 3836505"/>
              <a:gd name="connsiteY9" fmla="*/ 285750 h 514350"/>
              <a:gd name="connsiteX10" fmla="*/ 3650741 w 3836505"/>
              <a:gd name="connsiteY10" fmla="*/ 133350 h 514350"/>
              <a:gd name="connsiteX11" fmla="*/ 2831591 w 3836505"/>
              <a:gd name="connsiteY11" fmla="*/ 28575 h 514350"/>
              <a:gd name="connsiteX12" fmla="*/ 2374391 w 3836505"/>
              <a:gd name="connsiteY12" fmla="*/ 0 h 514350"/>
              <a:gd name="connsiteX0" fmla="*/ 1040891 w 3836505"/>
              <a:gd name="connsiteY0" fmla="*/ 0 h 504825"/>
              <a:gd name="connsiteX1" fmla="*/ 459866 w 3836505"/>
              <a:gd name="connsiteY1" fmla="*/ 66675 h 504825"/>
              <a:gd name="connsiteX2" fmla="*/ 59816 w 3836505"/>
              <a:gd name="connsiteY2" fmla="*/ 161925 h 504825"/>
              <a:gd name="connsiteX3" fmla="*/ 31241 w 3836505"/>
              <a:gd name="connsiteY3" fmla="*/ 285750 h 504825"/>
              <a:gd name="connsiteX4" fmla="*/ 345566 w 3836505"/>
              <a:gd name="connsiteY4" fmla="*/ 390525 h 504825"/>
              <a:gd name="connsiteX5" fmla="*/ 898016 w 3836505"/>
              <a:gd name="connsiteY5" fmla="*/ 457200 h 504825"/>
              <a:gd name="connsiteX6" fmla="*/ 1850516 w 3836505"/>
              <a:gd name="connsiteY6" fmla="*/ 504825 h 504825"/>
              <a:gd name="connsiteX7" fmla="*/ 3031616 w 3836505"/>
              <a:gd name="connsiteY7" fmla="*/ 457200 h 504825"/>
              <a:gd name="connsiteX8" fmla="*/ 3536441 w 3836505"/>
              <a:gd name="connsiteY8" fmla="*/ 381000 h 504825"/>
              <a:gd name="connsiteX9" fmla="*/ 3831716 w 3836505"/>
              <a:gd name="connsiteY9" fmla="*/ 276225 h 504825"/>
              <a:gd name="connsiteX10" fmla="*/ 3650741 w 3836505"/>
              <a:gd name="connsiteY10" fmla="*/ 123825 h 504825"/>
              <a:gd name="connsiteX11" fmla="*/ 2831591 w 3836505"/>
              <a:gd name="connsiteY11" fmla="*/ 19050 h 504825"/>
              <a:gd name="connsiteX0" fmla="*/ 1040891 w 3834531"/>
              <a:gd name="connsiteY0" fmla="*/ 0 h 504825"/>
              <a:gd name="connsiteX1" fmla="*/ 459866 w 3834531"/>
              <a:gd name="connsiteY1" fmla="*/ 66675 h 504825"/>
              <a:gd name="connsiteX2" fmla="*/ 59816 w 3834531"/>
              <a:gd name="connsiteY2" fmla="*/ 161925 h 504825"/>
              <a:gd name="connsiteX3" fmla="*/ 31241 w 3834531"/>
              <a:gd name="connsiteY3" fmla="*/ 285750 h 504825"/>
              <a:gd name="connsiteX4" fmla="*/ 345566 w 3834531"/>
              <a:gd name="connsiteY4" fmla="*/ 390525 h 504825"/>
              <a:gd name="connsiteX5" fmla="*/ 898016 w 3834531"/>
              <a:gd name="connsiteY5" fmla="*/ 457200 h 504825"/>
              <a:gd name="connsiteX6" fmla="*/ 1850516 w 3834531"/>
              <a:gd name="connsiteY6" fmla="*/ 504825 h 504825"/>
              <a:gd name="connsiteX7" fmla="*/ 3031616 w 3834531"/>
              <a:gd name="connsiteY7" fmla="*/ 457200 h 504825"/>
              <a:gd name="connsiteX8" fmla="*/ 3536441 w 3834531"/>
              <a:gd name="connsiteY8" fmla="*/ 381000 h 504825"/>
              <a:gd name="connsiteX9" fmla="*/ 3831716 w 3834531"/>
              <a:gd name="connsiteY9" fmla="*/ 276225 h 504825"/>
              <a:gd name="connsiteX10" fmla="*/ 3631691 w 3834531"/>
              <a:gd name="connsiteY10" fmla="*/ 114300 h 504825"/>
              <a:gd name="connsiteX11" fmla="*/ 2831591 w 3834531"/>
              <a:gd name="connsiteY11" fmla="*/ 19050 h 504825"/>
              <a:gd name="connsiteX0" fmla="*/ 1040891 w 3834711"/>
              <a:gd name="connsiteY0" fmla="*/ 0 h 504825"/>
              <a:gd name="connsiteX1" fmla="*/ 459866 w 3834711"/>
              <a:gd name="connsiteY1" fmla="*/ 66675 h 504825"/>
              <a:gd name="connsiteX2" fmla="*/ 59816 w 3834711"/>
              <a:gd name="connsiteY2" fmla="*/ 161925 h 504825"/>
              <a:gd name="connsiteX3" fmla="*/ 31241 w 3834711"/>
              <a:gd name="connsiteY3" fmla="*/ 285750 h 504825"/>
              <a:gd name="connsiteX4" fmla="*/ 345566 w 3834711"/>
              <a:gd name="connsiteY4" fmla="*/ 390525 h 504825"/>
              <a:gd name="connsiteX5" fmla="*/ 898016 w 3834711"/>
              <a:gd name="connsiteY5" fmla="*/ 457200 h 504825"/>
              <a:gd name="connsiteX6" fmla="*/ 1850516 w 3834711"/>
              <a:gd name="connsiteY6" fmla="*/ 504825 h 504825"/>
              <a:gd name="connsiteX7" fmla="*/ 3031616 w 3834711"/>
              <a:gd name="connsiteY7" fmla="*/ 457200 h 504825"/>
              <a:gd name="connsiteX8" fmla="*/ 3536441 w 3834711"/>
              <a:gd name="connsiteY8" fmla="*/ 381000 h 504825"/>
              <a:gd name="connsiteX9" fmla="*/ 3831716 w 3834711"/>
              <a:gd name="connsiteY9" fmla="*/ 276225 h 504825"/>
              <a:gd name="connsiteX10" fmla="*/ 3631691 w 3834711"/>
              <a:gd name="connsiteY10" fmla="*/ 114300 h 504825"/>
              <a:gd name="connsiteX11" fmla="*/ 2803016 w 3834711"/>
              <a:gd name="connsiteY11" fmla="*/ 1905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4711" h="504825">
                <a:moveTo>
                  <a:pt x="1040891" y="0"/>
                </a:moveTo>
                <a:cubicBezTo>
                  <a:pt x="832135" y="19843"/>
                  <a:pt x="623379" y="39687"/>
                  <a:pt x="459866" y="66675"/>
                </a:cubicBezTo>
                <a:cubicBezTo>
                  <a:pt x="296353" y="93663"/>
                  <a:pt x="131254" y="125412"/>
                  <a:pt x="59816" y="161925"/>
                </a:cubicBezTo>
                <a:cubicBezTo>
                  <a:pt x="-11622" y="198438"/>
                  <a:pt x="-16384" y="247650"/>
                  <a:pt x="31241" y="285750"/>
                </a:cubicBezTo>
                <a:cubicBezTo>
                  <a:pt x="78866" y="323850"/>
                  <a:pt x="201104" y="361950"/>
                  <a:pt x="345566" y="390525"/>
                </a:cubicBezTo>
                <a:cubicBezTo>
                  <a:pt x="490028" y="419100"/>
                  <a:pt x="647191" y="438150"/>
                  <a:pt x="898016" y="457200"/>
                </a:cubicBezTo>
                <a:cubicBezTo>
                  <a:pt x="1148841" y="476250"/>
                  <a:pt x="1494916" y="504825"/>
                  <a:pt x="1850516" y="504825"/>
                </a:cubicBezTo>
                <a:cubicBezTo>
                  <a:pt x="2206116" y="504825"/>
                  <a:pt x="2750629" y="477837"/>
                  <a:pt x="3031616" y="457200"/>
                </a:cubicBezTo>
                <a:cubicBezTo>
                  <a:pt x="3312603" y="436563"/>
                  <a:pt x="3403091" y="411162"/>
                  <a:pt x="3536441" y="381000"/>
                </a:cubicBezTo>
                <a:cubicBezTo>
                  <a:pt x="3669791" y="350838"/>
                  <a:pt x="3815841" y="320675"/>
                  <a:pt x="3831716" y="276225"/>
                </a:cubicBezTo>
                <a:cubicBezTo>
                  <a:pt x="3847591" y="231775"/>
                  <a:pt x="3803141" y="157162"/>
                  <a:pt x="3631691" y="114300"/>
                </a:cubicBezTo>
                <a:cubicBezTo>
                  <a:pt x="3460241" y="71438"/>
                  <a:pt x="3015741" y="41275"/>
                  <a:pt x="2803016" y="19050"/>
                </a:cubicBezTo>
              </a:path>
            </a:pathLst>
          </a:custGeom>
          <a:no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D07BA4E2-81C5-3BF8-3667-0559377E44B0}"/>
              </a:ext>
            </a:extLst>
          </p:cNvPr>
          <p:cNvSpPr/>
          <p:nvPr/>
        </p:nvSpPr>
        <p:spPr>
          <a:xfrm>
            <a:off x="7134860" y="3787775"/>
            <a:ext cx="3326950" cy="1381125"/>
          </a:xfrm>
          <a:custGeom>
            <a:avLst/>
            <a:gdLst>
              <a:gd name="connsiteX0" fmla="*/ 3057525 w 3326950"/>
              <a:gd name="connsiteY0" fmla="*/ 1381125 h 1381125"/>
              <a:gd name="connsiteX1" fmla="*/ 3219450 w 3326950"/>
              <a:gd name="connsiteY1" fmla="*/ 1019175 h 1381125"/>
              <a:gd name="connsiteX2" fmla="*/ 1638300 w 3326950"/>
              <a:gd name="connsiteY2" fmla="*/ 409575 h 1381125"/>
              <a:gd name="connsiteX3" fmla="*/ 0 w 3326950"/>
              <a:gd name="connsiteY3" fmla="*/ 0 h 1381125"/>
            </a:gdLst>
            <a:ahLst/>
            <a:cxnLst>
              <a:cxn ang="0">
                <a:pos x="connsiteX0" y="connsiteY0"/>
              </a:cxn>
              <a:cxn ang="0">
                <a:pos x="connsiteX1" y="connsiteY1"/>
              </a:cxn>
              <a:cxn ang="0">
                <a:pos x="connsiteX2" y="connsiteY2"/>
              </a:cxn>
              <a:cxn ang="0">
                <a:pos x="connsiteX3" y="connsiteY3"/>
              </a:cxn>
            </a:cxnLst>
            <a:rect l="l" t="t" r="r" b="b"/>
            <a:pathLst>
              <a:path w="3326950" h="1381125">
                <a:moveTo>
                  <a:pt x="3057525" y="1381125"/>
                </a:moveTo>
                <a:cubicBezTo>
                  <a:pt x="3256756" y="1281112"/>
                  <a:pt x="3455988" y="1181100"/>
                  <a:pt x="3219450" y="1019175"/>
                </a:cubicBezTo>
                <a:cubicBezTo>
                  <a:pt x="2982912" y="857250"/>
                  <a:pt x="2174875" y="579437"/>
                  <a:pt x="1638300" y="409575"/>
                </a:cubicBezTo>
                <a:cubicBezTo>
                  <a:pt x="1101725" y="239713"/>
                  <a:pt x="550862" y="119856"/>
                  <a:pt x="0" y="0"/>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CC4F880E-1DBE-DBAF-29FF-16528033E6BC}"/>
              </a:ext>
            </a:extLst>
          </p:cNvPr>
          <p:cNvSpPr/>
          <p:nvPr/>
        </p:nvSpPr>
        <p:spPr>
          <a:xfrm>
            <a:off x="2902269" y="3092450"/>
            <a:ext cx="1422716" cy="371475"/>
          </a:xfrm>
          <a:custGeom>
            <a:avLst/>
            <a:gdLst>
              <a:gd name="connsiteX0" fmla="*/ 51116 w 1422716"/>
              <a:gd name="connsiteY0" fmla="*/ 0 h 371475"/>
              <a:gd name="connsiteX1" fmla="*/ 165416 w 1422716"/>
              <a:gd name="connsiteY1" fmla="*/ 238125 h 371475"/>
              <a:gd name="connsiteX2" fmla="*/ 1422716 w 1422716"/>
              <a:gd name="connsiteY2" fmla="*/ 371475 h 371475"/>
            </a:gdLst>
            <a:ahLst/>
            <a:cxnLst>
              <a:cxn ang="0">
                <a:pos x="connsiteX0" y="connsiteY0"/>
              </a:cxn>
              <a:cxn ang="0">
                <a:pos x="connsiteX1" y="connsiteY1"/>
              </a:cxn>
              <a:cxn ang="0">
                <a:pos x="connsiteX2" y="connsiteY2"/>
              </a:cxn>
            </a:cxnLst>
            <a:rect l="l" t="t" r="r" b="b"/>
            <a:pathLst>
              <a:path w="1422716" h="371475">
                <a:moveTo>
                  <a:pt x="51116" y="0"/>
                </a:moveTo>
                <a:cubicBezTo>
                  <a:pt x="-6034" y="88106"/>
                  <a:pt x="-63184" y="176212"/>
                  <a:pt x="165416" y="238125"/>
                </a:cubicBezTo>
                <a:cubicBezTo>
                  <a:pt x="394016" y="300038"/>
                  <a:pt x="908366" y="335756"/>
                  <a:pt x="1422716" y="371475"/>
                </a:cubicBezTo>
              </a:path>
            </a:pathLst>
          </a:custGeom>
          <a:ln>
            <a:solidFill>
              <a:schemeClr val="accent2"/>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2595B8AB-9779-CB97-201B-F76CBD8FF19D}"/>
              </a:ext>
            </a:extLst>
          </p:cNvPr>
          <p:cNvSpPr/>
          <p:nvPr/>
        </p:nvSpPr>
        <p:spPr>
          <a:xfrm>
            <a:off x="4915535" y="3302000"/>
            <a:ext cx="1362075" cy="447675"/>
          </a:xfrm>
          <a:custGeom>
            <a:avLst/>
            <a:gdLst>
              <a:gd name="connsiteX0" fmla="*/ 1362075 w 1362075"/>
              <a:gd name="connsiteY0" fmla="*/ 447675 h 447675"/>
              <a:gd name="connsiteX1" fmla="*/ 657225 w 1362075"/>
              <a:gd name="connsiteY1" fmla="*/ 152400 h 447675"/>
              <a:gd name="connsiteX2" fmla="*/ 0 w 1362075"/>
              <a:gd name="connsiteY2" fmla="*/ 0 h 447675"/>
            </a:gdLst>
            <a:ahLst/>
            <a:cxnLst>
              <a:cxn ang="0">
                <a:pos x="connsiteX0" y="connsiteY0"/>
              </a:cxn>
              <a:cxn ang="0">
                <a:pos x="connsiteX1" y="connsiteY1"/>
              </a:cxn>
              <a:cxn ang="0">
                <a:pos x="connsiteX2" y="connsiteY2"/>
              </a:cxn>
            </a:cxnLst>
            <a:rect l="l" t="t" r="r" b="b"/>
            <a:pathLst>
              <a:path w="1362075" h="447675">
                <a:moveTo>
                  <a:pt x="1362075" y="447675"/>
                </a:moveTo>
                <a:cubicBezTo>
                  <a:pt x="1123156" y="337343"/>
                  <a:pt x="884237" y="227012"/>
                  <a:pt x="657225" y="152400"/>
                </a:cubicBezTo>
                <a:cubicBezTo>
                  <a:pt x="430213" y="77788"/>
                  <a:pt x="127000" y="25400"/>
                  <a:pt x="0" y="0"/>
                </a:cubicBezTo>
              </a:path>
            </a:pathLst>
          </a:custGeom>
          <a:ln>
            <a:solidFill>
              <a:srgbClr val="00B050"/>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3AB06AA-E852-7804-00F9-175AAB9667BC}"/>
              </a:ext>
            </a:extLst>
          </p:cNvPr>
          <p:cNvSpPr/>
          <p:nvPr/>
        </p:nvSpPr>
        <p:spPr>
          <a:xfrm>
            <a:off x="3896361" y="3140075"/>
            <a:ext cx="1019175" cy="161925"/>
          </a:xfrm>
          <a:custGeom>
            <a:avLst/>
            <a:gdLst>
              <a:gd name="connsiteX0" fmla="*/ 1285875 w 1285875"/>
              <a:gd name="connsiteY0" fmla="*/ 161925 h 161925"/>
              <a:gd name="connsiteX1" fmla="*/ 504825 w 1285875"/>
              <a:gd name="connsiteY1" fmla="*/ 28575 h 161925"/>
              <a:gd name="connsiteX2" fmla="*/ 0 w 1285875"/>
              <a:gd name="connsiteY2" fmla="*/ 0 h 161925"/>
              <a:gd name="connsiteX0" fmla="*/ 1143000 w 1143000"/>
              <a:gd name="connsiteY0" fmla="*/ 161925 h 161925"/>
              <a:gd name="connsiteX1" fmla="*/ 361950 w 1143000"/>
              <a:gd name="connsiteY1" fmla="*/ 28575 h 161925"/>
              <a:gd name="connsiteX2" fmla="*/ 0 w 1143000"/>
              <a:gd name="connsiteY2" fmla="*/ 0 h 161925"/>
              <a:gd name="connsiteX0" fmla="*/ 1019175 w 1019175"/>
              <a:gd name="connsiteY0" fmla="*/ 161925 h 161925"/>
              <a:gd name="connsiteX1" fmla="*/ 238125 w 1019175"/>
              <a:gd name="connsiteY1" fmla="*/ 28575 h 161925"/>
              <a:gd name="connsiteX2" fmla="*/ 0 w 1019175"/>
              <a:gd name="connsiteY2" fmla="*/ 0 h 161925"/>
            </a:gdLst>
            <a:ahLst/>
            <a:cxnLst>
              <a:cxn ang="0">
                <a:pos x="connsiteX0" y="connsiteY0"/>
              </a:cxn>
              <a:cxn ang="0">
                <a:pos x="connsiteX1" y="connsiteY1"/>
              </a:cxn>
              <a:cxn ang="0">
                <a:pos x="connsiteX2" y="connsiteY2"/>
              </a:cxn>
            </a:cxnLst>
            <a:rect l="l" t="t" r="r" b="b"/>
            <a:pathLst>
              <a:path w="1019175" h="161925">
                <a:moveTo>
                  <a:pt x="1019175" y="161925"/>
                </a:moveTo>
                <a:cubicBezTo>
                  <a:pt x="735806" y="108743"/>
                  <a:pt x="452437" y="55562"/>
                  <a:pt x="238125" y="28575"/>
                </a:cubicBezTo>
                <a:cubicBezTo>
                  <a:pt x="23813" y="1588"/>
                  <a:pt x="145256" y="794"/>
                  <a:pt x="0" y="0"/>
                </a:cubicBezTo>
              </a:path>
            </a:pathLst>
          </a:custGeom>
          <a:ln>
            <a:solidFill>
              <a:srgbClr val="00B050"/>
            </a:solidFill>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E15AB470-7228-8A09-73EB-83E6D245D678}"/>
              </a:ext>
            </a:extLst>
          </p:cNvPr>
          <p:cNvPicPr>
            <a:picLocks noChangeAspect="1"/>
          </p:cNvPicPr>
          <p:nvPr/>
        </p:nvPicPr>
        <p:blipFill rotWithShape="1">
          <a:blip r:embed="rId7">
            <a:extLst>
              <a:ext uri="{28A0092B-C50C-407E-A947-70E740481C1C}">
                <a14:useLocalDpi xmlns:a14="http://schemas.microsoft.com/office/drawing/2010/main" val="0"/>
              </a:ext>
            </a:extLst>
          </a:blip>
          <a:srcRect l="89047" t="37889" b="10778"/>
          <a:stretch/>
        </p:blipFill>
        <p:spPr>
          <a:xfrm rot="6507456">
            <a:off x="3244262" y="2727551"/>
            <a:ext cx="305786" cy="1023709"/>
          </a:xfrm>
          <a:prstGeom prst="rect">
            <a:avLst/>
          </a:prstGeom>
        </p:spPr>
      </p:pic>
      <p:pic>
        <p:nvPicPr>
          <p:cNvPr id="2056" name="Picture 8">
            <a:extLst>
              <a:ext uri="{FF2B5EF4-FFF2-40B4-BE49-F238E27FC236}">
                <a16:creationId xmlns:a16="http://schemas.microsoft.com/office/drawing/2014/main" id="{58592C96-060C-AFC0-68BE-0681B2C40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679169">
            <a:off x="476942" y="2843835"/>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2F1E55AF-3E99-1504-B290-6AD9160B5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910" y="4319516"/>
            <a:ext cx="1274049" cy="9639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a:extLst>
              <a:ext uri="{FF2B5EF4-FFF2-40B4-BE49-F238E27FC236}">
                <a16:creationId xmlns:a16="http://schemas.microsoft.com/office/drawing/2014/main" id="{2A6E9D91-F0AE-55EE-DF1A-4C3754C53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561431">
            <a:off x="5434737" y="4322845"/>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a:extLst>
              <a:ext uri="{FF2B5EF4-FFF2-40B4-BE49-F238E27FC236}">
                <a16:creationId xmlns:a16="http://schemas.microsoft.com/office/drawing/2014/main" id="{CFAB3AF5-6E8D-A699-6233-0CC9CE56EA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561431">
            <a:off x="7330061" y="5070961"/>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a:extLst>
              <a:ext uri="{FF2B5EF4-FFF2-40B4-BE49-F238E27FC236}">
                <a16:creationId xmlns:a16="http://schemas.microsoft.com/office/drawing/2014/main" id="{0C1EA852-B740-E089-5F7B-988E18AC0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845" y="3542421"/>
            <a:ext cx="887800" cy="67169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a:extLst>
              <a:ext uri="{FF2B5EF4-FFF2-40B4-BE49-F238E27FC236}">
                <a16:creationId xmlns:a16="http://schemas.microsoft.com/office/drawing/2014/main" id="{422A19EE-A683-8BAF-44E5-DECF45C391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5571080">
            <a:off x="10191944" y="4403587"/>
            <a:ext cx="688715" cy="70593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851562EC-1EC5-D328-B23A-FFBB614879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3645607">
            <a:off x="7183907" y="3514752"/>
            <a:ext cx="473406" cy="48524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a:extLst>
              <a:ext uri="{FF2B5EF4-FFF2-40B4-BE49-F238E27FC236}">
                <a16:creationId xmlns:a16="http://schemas.microsoft.com/office/drawing/2014/main" id="{13924220-476A-F955-6364-7FCE182720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3645607">
            <a:off x="5860391" y="3337761"/>
            <a:ext cx="390784" cy="40055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a:extLst>
              <a:ext uri="{FF2B5EF4-FFF2-40B4-BE49-F238E27FC236}">
                <a16:creationId xmlns:a16="http://schemas.microsoft.com/office/drawing/2014/main" id="{E2FE1D82-076E-9186-B7B8-CE465FAAAA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3645607">
            <a:off x="4974033" y="3024506"/>
            <a:ext cx="390784" cy="40055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A white object in the sky&#10;&#10;Description automatically generated">
            <a:extLst>
              <a:ext uri="{FF2B5EF4-FFF2-40B4-BE49-F238E27FC236}">
                <a16:creationId xmlns:a16="http://schemas.microsoft.com/office/drawing/2014/main" id="{843B3B2D-B100-3212-97E2-08ED7EA68663}"/>
              </a:ext>
            </a:extLst>
          </p:cNvPr>
          <p:cNvPicPr>
            <a:picLocks noChangeAspect="1"/>
          </p:cNvPicPr>
          <p:nvPr/>
        </p:nvPicPr>
        <p:blipFill rotWithShape="1">
          <a:blip r:embed="rId9">
            <a:extLst>
              <a:ext uri="{28A0092B-C50C-407E-A947-70E740481C1C}">
                <a14:useLocalDpi xmlns:a14="http://schemas.microsoft.com/office/drawing/2010/main" val="0"/>
              </a:ext>
            </a:extLst>
          </a:blip>
          <a:srcRect l="74703" t="26841" r="21435" b="66675"/>
          <a:stretch/>
        </p:blipFill>
        <p:spPr>
          <a:xfrm>
            <a:off x="4348723" y="3027886"/>
            <a:ext cx="147127" cy="176463"/>
          </a:xfrm>
          <a:prstGeom prst="rect">
            <a:avLst/>
          </a:prstGeom>
        </p:spPr>
      </p:pic>
      <p:sp>
        <p:nvSpPr>
          <p:cNvPr id="51" name="TextBox 50">
            <a:extLst>
              <a:ext uri="{FF2B5EF4-FFF2-40B4-BE49-F238E27FC236}">
                <a16:creationId xmlns:a16="http://schemas.microsoft.com/office/drawing/2014/main" id="{AD392413-3425-82A1-9B85-D6453AB07F83}"/>
              </a:ext>
            </a:extLst>
          </p:cNvPr>
          <p:cNvSpPr txBox="1"/>
          <p:nvPr/>
        </p:nvSpPr>
        <p:spPr>
          <a:xfrm>
            <a:off x="2283810" y="5005340"/>
            <a:ext cx="191677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(3)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docks onto Gateway</a:t>
            </a:r>
          </a:p>
        </p:txBody>
      </p:sp>
      <p:sp>
        <p:nvSpPr>
          <p:cNvPr id="52" name="TextBox 51">
            <a:extLst>
              <a:ext uri="{FF2B5EF4-FFF2-40B4-BE49-F238E27FC236}">
                <a16:creationId xmlns:a16="http://schemas.microsoft.com/office/drawing/2014/main" id="{529CA617-16F1-8416-6381-1E301FC25C80}"/>
              </a:ext>
            </a:extLst>
          </p:cNvPr>
          <p:cNvSpPr txBox="1"/>
          <p:nvPr/>
        </p:nvSpPr>
        <p:spPr>
          <a:xfrm>
            <a:off x="4765896" y="5168900"/>
            <a:ext cx="191677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(4)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leaves Gateway to Venus</a:t>
            </a:r>
          </a:p>
        </p:txBody>
      </p:sp>
      <p:sp>
        <p:nvSpPr>
          <p:cNvPr id="53" name="TextBox 52">
            <a:extLst>
              <a:ext uri="{FF2B5EF4-FFF2-40B4-BE49-F238E27FC236}">
                <a16:creationId xmlns:a16="http://schemas.microsoft.com/office/drawing/2014/main" id="{D6E8BE65-2EFD-BFB3-841E-FC6A70A1CC73}"/>
              </a:ext>
            </a:extLst>
          </p:cNvPr>
          <p:cNvSpPr txBox="1"/>
          <p:nvPr/>
        </p:nvSpPr>
        <p:spPr>
          <a:xfrm>
            <a:off x="7081803" y="5708575"/>
            <a:ext cx="191677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(5)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Venus Orbit insertion</a:t>
            </a:r>
          </a:p>
        </p:txBody>
      </p:sp>
      <p:sp>
        <p:nvSpPr>
          <p:cNvPr id="54" name="TextBox 53">
            <a:extLst>
              <a:ext uri="{FF2B5EF4-FFF2-40B4-BE49-F238E27FC236}">
                <a16:creationId xmlns:a16="http://schemas.microsoft.com/office/drawing/2014/main" id="{B240B015-FF74-C1A9-52AE-64C41EECB668}"/>
              </a:ext>
            </a:extLst>
          </p:cNvPr>
          <p:cNvSpPr txBox="1"/>
          <p:nvPr/>
        </p:nvSpPr>
        <p:spPr>
          <a:xfrm>
            <a:off x="9274921" y="5423927"/>
            <a:ext cx="307963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(6)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establishes COMMs with the orbiter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Mission conducted</a:t>
            </a:r>
          </a:p>
        </p:txBody>
      </p:sp>
      <p:sp>
        <p:nvSpPr>
          <p:cNvPr id="55" name="TextBox 54">
            <a:extLst>
              <a:ext uri="{FF2B5EF4-FFF2-40B4-BE49-F238E27FC236}">
                <a16:creationId xmlns:a16="http://schemas.microsoft.com/office/drawing/2014/main" id="{20FB797E-A9E0-3917-D4ED-3785A1D19C56}"/>
              </a:ext>
            </a:extLst>
          </p:cNvPr>
          <p:cNvSpPr txBox="1"/>
          <p:nvPr/>
        </p:nvSpPr>
        <p:spPr>
          <a:xfrm>
            <a:off x="9360929" y="3815358"/>
            <a:ext cx="191677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(7)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leaves Venus</a:t>
            </a:r>
          </a:p>
        </p:txBody>
      </p:sp>
      <p:sp>
        <p:nvSpPr>
          <p:cNvPr id="56" name="TextBox 55">
            <a:extLst>
              <a:ext uri="{FF2B5EF4-FFF2-40B4-BE49-F238E27FC236}">
                <a16:creationId xmlns:a16="http://schemas.microsoft.com/office/drawing/2014/main" id="{FBF2AE44-AC88-C248-49AC-8219AD566276}"/>
              </a:ext>
            </a:extLst>
          </p:cNvPr>
          <p:cNvSpPr txBox="1"/>
          <p:nvPr/>
        </p:nvSpPr>
        <p:spPr>
          <a:xfrm>
            <a:off x="6227398" y="2756039"/>
            <a:ext cx="289404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(8)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attaches and leaves from Gateway</a:t>
            </a:r>
          </a:p>
        </p:txBody>
      </p:sp>
      <p:sp>
        <p:nvSpPr>
          <p:cNvPr id="57" name="TextBox 56">
            <a:extLst>
              <a:ext uri="{FF2B5EF4-FFF2-40B4-BE49-F238E27FC236}">
                <a16:creationId xmlns:a16="http://schemas.microsoft.com/office/drawing/2014/main" id="{4E577837-D324-89A1-7EE4-7239763A4AEA}"/>
              </a:ext>
            </a:extLst>
          </p:cNvPr>
          <p:cNvSpPr txBox="1"/>
          <p:nvPr/>
        </p:nvSpPr>
        <p:spPr>
          <a:xfrm>
            <a:off x="-114300" y="2124412"/>
            <a:ext cx="191415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(2)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detaches from SLS</a:t>
            </a:r>
          </a:p>
        </p:txBody>
      </p:sp>
      <p:sp>
        <p:nvSpPr>
          <p:cNvPr id="58" name="TextBox 57">
            <a:extLst>
              <a:ext uri="{FF2B5EF4-FFF2-40B4-BE49-F238E27FC236}">
                <a16:creationId xmlns:a16="http://schemas.microsoft.com/office/drawing/2014/main" id="{BFB68C84-36B7-135E-5486-F03628696AA3}"/>
              </a:ext>
            </a:extLst>
          </p:cNvPr>
          <p:cNvSpPr txBox="1"/>
          <p:nvPr/>
        </p:nvSpPr>
        <p:spPr>
          <a:xfrm>
            <a:off x="1121860" y="1679468"/>
            <a:ext cx="30787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(1)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SLS enters parking orbit</a:t>
            </a:r>
          </a:p>
        </p:txBody>
      </p:sp>
      <p:sp>
        <p:nvSpPr>
          <p:cNvPr id="59" name="TextBox 58">
            <a:extLst>
              <a:ext uri="{FF2B5EF4-FFF2-40B4-BE49-F238E27FC236}">
                <a16:creationId xmlns:a16="http://schemas.microsoft.com/office/drawing/2014/main" id="{E48F370B-1BCB-2EBB-566D-0D61B1673E7E}"/>
              </a:ext>
            </a:extLst>
          </p:cNvPr>
          <p:cNvSpPr txBox="1"/>
          <p:nvPr/>
        </p:nvSpPr>
        <p:spPr>
          <a:xfrm>
            <a:off x="3671707" y="2412511"/>
            <a:ext cx="289404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Times New Roman" panose="02020603050405020304" pitchFamily="18" charset="0"/>
                <a:ea typeface="+mn-ea"/>
                <a:cs typeface="Times New Roman" panose="02020603050405020304" pitchFamily="18" charset="0"/>
              </a:rPr>
              <a:t>(9)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Crew module reenters into Earth</a:t>
            </a:r>
          </a:p>
        </p:txBody>
      </p:sp>
      <p:pic>
        <p:nvPicPr>
          <p:cNvPr id="2060" name="Picture 12" descr="EnVision mission concept">
            <a:extLst>
              <a:ext uri="{FF2B5EF4-FFF2-40B4-BE49-F238E27FC236}">
                <a16:creationId xmlns:a16="http://schemas.microsoft.com/office/drawing/2014/main" id="{1682B004-CAAC-2DFD-60F7-69E6F98E3D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75413" y="5300337"/>
            <a:ext cx="665553" cy="26622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a:extLst>
              <a:ext uri="{FF2B5EF4-FFF2-40B4-BE49-F238E27FC236}">
                <a16:creationId xmlns:a16="http://schemas.microsoft.com/office/drawing/2014/main" id="{07FE7981-7010-1C89-2EDF-F07377B526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3396095">
            <a:off x="9594059" y="4534993"/>
            <a:ext cx="688715" cy="7059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5BD4032-C34F-3412-E186-0D8860F210A8}"/>
              </a:ext>
            </a:extLst>
          </p:cNvPr>
          <p:cNvSpPr/>
          <p:nvPr/>
        </p:nvSpPr>
        <p:spPr>
          <a:xfrm>
            <a:off x="9152499" y="1194270"/>
            <a:ext cx="2770887" cy="219723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9EBC3B1-64EE-8A2C-B5B7-58474E26FBFC}"/>
              </a:ext>
            </a:extLst>
          </p:cNvPr>
          <p:cNvSpPr txBox="1"/>
          <p:nvPr/>
        </p:nvSpPr>
        <p:spPr>
          <a:xfrm>
            <a:off x="0" y="6371342"/>
            <a:ext cx="663761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Crew mission is out-of-scope as defined by AIAA RFP</a:t>
            </a:r>
          </a:p>
        </p:txBody>
      </p:sp>
    </p:spTree>
    <p:extLst>
      <p:ext uri="{BB962C8B-B14F-4D97-AF65-F5344CB8AC3E}">
        <p14:creationId xmlns:p14="http://schemas.microsoft.com/office/powerpoint/2010/main" val="2471977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F354-C3D1-2EBA-144F-F103040B0E21}"/>
              </a:ext>
            </a:extLst>
          </p:cNvPr>
          <p:cNvSpPr>
            <a:spLocks noGrp="1"/>
          </p:cNvSpPr>
          <p:nvPr>
            <p:ph type="title"/>
          </p:nvPr>
        </p:nvSpPr>
        <p:spPr/>
        <p:txBody>
          <a:bodyPr>
            <a:normAutofit fontScale="90000"/>
          </a:bodyPr>
          <a:lstStyle/>
          <a:p>
            <a:r>
              <a:rPr lang="en-US"/>
              <a:t>Finite Element Analysis of Aeroshell - Static</a:t>
            </a:r>
          </a:p>
        </p:txBody>
      </p:sp>
      <p:sp>
        <p:nvSpPr>
          <p:cNvPr id="4" name="Slide Number Placeholder 3">
            <a:extLst>
              <a:ext uri="{FF2B5EF4-FFF2-40B4-BE49-F238E27FC236}">
                <a16:creationId xmlns:a16="http://schemas.microsoft.com/office/drawing/2014/main" id="{13B61F88-8870-D344-2A5B-0A08012DB99F}"/>
              </a:ext>
            </a:extLst>
          </p:cNvPr>
          <p:cNvSpPr>
            <a:spLocks noGrp="1"/>
          </p:cNvSpPr>
          <p:nvPr>
            <p:ph type="sldNum" sz="quarter" idx="12"/>
          </p:nvPr>
        </p:nvSpPr>
        <p:spPr/>
        <p:txBody>
          <a:bodyPr>
            <a:normAutofit/>
          </a:bodyPr>
          <a:lstStyle/>
          <a:p>
            <a:pPr>
              <a:lnSpc>
                <a:spcPct val="90000"/>
              </a:lnSpc>
              <a:spcAft>
                <a:spcPts val="600"/>
              </a:spcAft>
            </a:pPr>
            <a:fld id="{629637A9-119A-49DA-BD12-AAC58B377D80}" type="slidenum">
              <a:rPr lang="en-US" sz="1900" smtClean="0"/>
              <a:pPr>
                <a:lnSpc>
                  <a:spcPct val="90000"/>
                </a:lnSpc>
                <a:spcAft>
                  <a:spcPts val="600"/>
                </a:spcAft>
              </a:pPr>
              <a:t>69</a:t>
            </a:fld>
            <a:endParaRPr lang="en-US" sz="1900"/>
          </a:p>
        </p:txBody>
      </p:sp>
      <p:sp>
        <p:nvSpPr>
          <p:cNvPr id="3" name="TextBox 2">
            <a:extLst>
              <a:ext uri="{FF2B5EF4-FFF2-40B4-BE49-F238E27FC236}">
                <a16:creationId xmlns:a16="http://schemas.microsoft.com/office/drawing/2014/main" id="{09076F76-6069-E767-E669-50F31141F6BC}"/>
              </a:ext>
            </a:extLst>
          </p:cNvPr>
          <p:cNvSpPr txBox="1"/>
          <p:nvPr/>
        </p:nvSpPr>
        <p:spPr>
          <a:xfrm>
            <a:off x="174171" y="1227058"/>
            <a:ext cx="3984172" cy="5909310"/>
          </a:xfrm>
          <a:prstGeom prst="rect">
            <a:avLst/>
          </a:prstGeom>
          <a:noFill/>
        </p:spPr>
        <p:txBody>
          <a:bodyPr wrap="square" rtlCol="0">
            <a:spAutoFit/>
          </a:bodyPr>
          <a:lstStyle/>
          <a:p>
            <a:r>
              <a:rPr lang="en-US" sz="2200" b="1" u="sng">
                <a:latin typeface="Times New Roman" panose="02020603050405020304" pitchFamily="18" charset="0"/>
                <a:cs typeface="Times New Roman" panose="02020603050405020304" pitchFamily="18" charset="0"/>
              </a:rPr>
              <a:t>Ansys Mechanical</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Finite element solver with structural, thermal, acoustics, transient and nonlinear capabilities</a:t>
            </a:r>
          </a:p>
          <a:p>
            <a:r>
              <a:rPr lang="en-US" sz="2200" b="1" u="sng">
                <a:latin typeface="Times New Roman" panose="02020603050405020304" pitchFamily="18" charset="0"/>
                <a:cs typeface="Times New Roman" panose="02020603050405020304" pitchFamily="18" charset="0"/>
              </a:rPr>
              <a:t>Inputs:</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Static Structural analysis</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Aluminum Alloy</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Pressure: 10 MPa</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Gravity: 8.87 m/s</a:t>
            </a:r>
          </a:p>
          <a:p>
            <a:r>
              <a:rPr lang="en-US" sz="2200" b="1" u="sng">
                <a:latin typeface="Times New Roman" panose="02020603050405020304" pitchFamily="18" charset="0"/>
                <a:cs typeface="Times New Roman" panose="02020603050405020304" pitchFamily="18" charset="0"/>
              </a:rPr>
              <a:t>Results</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Maximum Equivalent Stress: 1942.9 Pa</a:t>
            </a:r>
          </a:p>
          <a:p>
            <a:pPr marL="342900" indent="-34290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Minimum Equivalent Stress: 12.951 Pa</a:t>
            </a:r>
          </a:p>
          <a:p>
            <a:pPr marL="342900" indent="-34290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p:txBody>
      </p:sp>
      <p:pic>
        <p:nvPicPr>
          <p:cNvPr id="6" name="Picture 5" descr="A computer screen shot of a colorful object&#10;&#10;Description automatically generated">
            <a:extLst>
              <a:ext uri="{FF2B5EF4-FFF2-40B4-BE49-F238E27FC236}">
                <a16:creationId xmlns:a16="http://schemas.microsoft.com/office/drawing/2014/main" id="{B8110AD5-D766-2062-4F0D-377A78ACA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829" y="1357687"/>
            <a:ext cx="8175171" cy="4586072"/>
          </a:xfrm>
          <a:prstGeom prst="rect">
            <a:avLst/>
          </a:prstGeom>
        </p:spPr>
      </p:pic>
    </p:spTree>
    <p:extLst>
      <p:ext uri="{BB962C8B-B14F-4D97-AF65-F5344CB8AC3E}">
        <p14:creationId xmlns:p14="http://schemas.microsoft.com/office/powerpoint/2010/main" val="1248594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8A56A-344E-A554-1B51-2856AC0B5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E97F5-B8E4-CEC8-921C-7C60B0887D07}"/>
              </a:ext>
            </a:extLst>
          </p:cNvPr>
          <p:cNvSpPr>
            <a:spLocks noGrp="1"/>
          </p:cNvSpPr>
          <p:nvPr>
            <p:ph type="title"/>
          </p:nvPr>
        </p:nvSpPr>
        <p:spPr>
          <a:xfrm>
            <a:off x="1097279" y="56911"/>
            <a:ext cx="10058400" cy="876226"/>
          </a:xfrm>
        </p:spPr>
        <p:txBody>
          <a:bodyPr/>
          <a:lstStyle/>
          <a:p>
            <a:r>
              <a:rPr lang="en-US">
                <a:latin typeface="Times New Roman"/>
                <a:cs typeface="Times New Roman"/>
              </a:rPr>
              <a:t>Instruments &amp; Purpose</a:t>
            </a:r>
          </a:p>
        </p:txBody>
      </p:sp>
      <p:sp>
        <p:nvSpPr>
          <p:cNvPr id="4" name="Slide Number Placeholder 3">
            <a:extLst>
              <a:ext uri="{FF2B5EF4-FFF2-40B4-BE49-F238E27FC236}">
                <a16:creationId xmlns:a16="http://schemas.microsoft.com/office/drawing/2014/main" id="{EF598DFD-6F8E-275F-946B-9290FC91D99B}"/>
              </a:ext>
            </a:extLst>
          </p:cNvPr>
          <p:cNvSpPr>
            <a:spLocks noGrp="1"/>
          </p:cNvSpPr>
          <p:nvPr>
            <p:ph type="sldNum" sz="quarter" idx="12"/>
          </p:nvPr>
        </p:nvSpPr>
        <p:spPr/>
        <p:txBody>
          <a:bodyPr/>
          <a:lstStyle/>
          <a:p>
            <a:fld id="{629637A9-119A-49DA-BD12-AAC58B377D80}" type="slidenum">
              <a:rPr lang="en-US" smtClean="0"/>
              <a:pPr/>
              <a:t>7</a:t>
            </a:fld>
            <a:endParaRPr lang="en-US"/>
          </a:p>
        </p:txBody>
      </p:sp>
      <p:sp>
        <p:nvSpPr>
          <p:cNvPr id="5" name="Rectangle 4">
            <a:extLst>
              <a:ext uri="{FF2B5EF4-FFF2-40B4-BE49-F238E27FC236}">
                <a16:creationId xmlns:a16="http://schemas.microsoft.com/office/drawing/2014/main" id="{2F2D7EC6-56D2-DEAF-96F6-D3F1618D37CB}"/>
              </a:ext>
            </a:extLst>
          </p:cNvPr>
          <p:cNvSpPr/>
          <p:nvPr/>
        </p:nvSpPr>
        <p:spPr>
          <a:xfrm>
            <a:off x="846075" y="1094003"/>
            <a:ext cx="10366408" cy="511429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6" name="Rectangle 5">
            <a:extLst>
              <a:ext uri="{FF2B5EF4-FFF2-40B4-BE49-F238E27FC236}">
                <a16:creationId xmlns:a16="http://schemas.microsoft.com/office/drawing/2014/main" id="{3917B775-FDDD-BB79-931E-3C6CE62C31D8}"/>
              </a:ext>
            </a:extLst>
          </p:cNvPr>
          <p:cNvSpPr/>
          <p:nvPr/>
        </p:nvSpPr>
        <p:spPr>
          <a:xfrm>
            <a:off x="837398" y="1094003"/>
            <a:ext cx="5258602" cy="25603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7" name="Rectangle 6">
            <a:extLst>
              <a:ext uri="{FF2B5EF4-FFF2-40B4-BE49-F238E27FC236}">
                <a16:creationId xmlns:a16="http://schemas.microsoft.com/office/drawing/2014/main" id="{70598CE9-E464-F668-DBE3-328B09ADA51D}"/>
              </a:ext>
            </a:extLst>
          </p:cNvPr>
          <p:cNvSpPr/>
          <p:nvPr/>
        </p:nvSpPr>
        <p:spPr>
          <a:xfrm>
            <a:off x="6096000" y="1110079"/>
            <a:ext cx="5116483" cy="254855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8" name="Rectangle 7">
            <a:extLst>
              <a:ext uri="{FF2B5EF4-FFF2-40B4-BE49-F238E27FC236}">
                <a16:creationId xmlns:a16="http://schemas.microsoft.com/office/drawing/2014/main" id="{7C0C1FA7-3EC7-9663-D89D-85C0A692BC19}"/>
              </a:ext>
            </a:extLst>
          </p:cNvPr>
          <p:cNvSpPr/>
          <p:nvPr/>
        </p:nvSpPr>
        <p:spPr>
          <a:xfrm>
            <a:off x="846075" y="1077140"/>
            <a:ext cx="5249925" cy="624362"/>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Mars Color Imager (MARCI) </a:t>
            </a:r>
          </a:p>
        </p:txBody>
      </p:sp>
      <p:sp>
        <p:nvSpPr>
          <p:cNvPr id="9" name="Rectangle 8">
            <a:extLst>
              <a:ext uri="{FF2B5EF4-FFF2-40B4-BE49-F238E27FC236}">
                <a16:creationId xmlns:a16="http://schemas.microsoft.com/office/drawing/2014/main" id="{3D77B7C6-FF6A-DDE9-C5CD-ADB4103217D1}"/>
              </a:ext>
            </a:extLst>
          </p:cNvPr>
          <p:cNvSpPr/>
          <p:nvPr/>
        </p:nvSpPr>
        <p:spPr>
          <a:xfrm>
            <a:off x="6096000" y="1080496"/>
            <a:ext cx="5125160" cy="624034"/>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Tunable Laser Spectrometer (TLS) </a:t>
            </a:r>
          </a:p>
        </p:txBody>
      </p:sp>
      <p:sp>
        <p:nvSpPr>
          <p:cNvPr id="10" name="Rectangle 9">
            <a:extLst>
              <a:ext uri="{FF2B5EF4-FFF2-40B4-BE49-F238E27FC236}">
                <a16:creationId xmlns:a16="http://schemas.microsoft.com/office/drawing/2014/main" id="{84DF1E64-36B4-1817-A4CC-221A2111B776}"/>
              </a:ext>
            </a:extLst>
          </p:cNvPr>
          <p:cNvSpPr/>
          <p:nvPr/>
        </p:nvSpPr>
        <p:spPr>
          <a:xfrm>
            <a:off x="846074" y="3658559"/>
            <a:ext cx="5249926" cy="620126"/>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latin typeface="Times New Roman"/>
                <a:cs typeface="Times New Roman"/>
              </a:rPr>
              <a:t>MAss</a:t>
            </a:r>
            <a:r>
              <a:rPr lang="en-US">
                <a:solidFill>
                  <a:schemeClr val="tx1"/>
                </a:solidFill>
                <a:latin typeface="Times New Roman"/>
                <a:cs typeface="Times New Roman"/>
              </a:rPr>
              <a:t> Spectrometer for Planetary </a:t>
            </a:r>
            <a:r>
              <a:rPr lang="en-US" err="1">
                <a:solidFill>
                  <a:schemeClr val="tx1"/>
                </a:solidFill>
                <a:latin typeface="Times New Roman"/>
                <a:cs typeface="Times New Roman"/>
              </a:rPr>
              <a:t>EXploration</a:t>
            </a:r>
            <a:r>
              <a:rPr lang="en-US">
                <a:solidFill>
                  <a:schemeClr val="tx1"/>
                </a:solidFill>
                <a:latin typeface="Times New Roman"/>
                <a:cs typeface="Times New Roman"/>
              </a:rPr>
              <a:t> (MASPEX)</a:t>
            </a:r>
          </a:p>
        </p:txBody>
      </p:sp>
      <p:sp>
        <p:nvSpPr>
          <p:cNvPr id="11" name="TextBox 2">
            <a:extLst>
              <a:ext uri="{FF2B5EF4-FFF2-40B4-BE49-F238E27FC236}">
                <a16:creationId xmlns:a16="http://schemas.microsoft.com/office/drawing/2014/main" id="{09BC794D-E4C7-54BC-340A-3E0BC221EABC}"/>
              </a:ext>
            </a:extLst>
          </p:cNvPr>
          <p:cNvSpPr txBox="1"/>
          <p:nvPr/>
        </p:nvSpPr>
        <p:spPr>
          <a:xfrm>
            <a:off x="6187964" y="1662757"/>
            <a:ext cx="4967715"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a:ea typeface="Calibri"/>
                <a:cs typeface="Times New Roman"/>
              </a:rPr>
              <a:t>Purpose:</a:t>
            </a:r>
            <a:r>
              <a:rPr lang="en-US">
                <a:latin typeface="Times New Roman"/>
                <a:ea typeface="Calibri"/>
                <a:cs typeface="Times New Roman"/>
              </a:rPr>
              <a:t> Measure trace gas species</a:t>
            </a:r>
          </a:p>
          <a:p>
            <a:r>
              <a:rPr lang="en-US" b="1">
                <a:latin typeface="Times New Roman"/>
                <a:ea typeface="Calibri"/>
                <a:cs typeface="Times New Roman"/>
              </a:rPr>
              <a:t>Utilizing:</a:t>
            </a:r>
            <a:r>
              <a:rPr lang="en-US">
                <a:latin typeface="Times New Roman"/>
                <a:ea typeface="Calibri"/>
                <a:cs typeface="Times New Roman"/>
              </a:rPr>
              <a:t> Precisely tuned diode laser </a:t>
            </a:r>
          </a:p>
          <a:p>
            <a:r>
              <a:rPr lang="en-US" b="1">
                <a:latin typeface="Times New Roman"/>
                <a:ea typeface="Calibri"/>
                <a:cs typeface="Times New Roman"/>
              </a:rPr>
              <a:t>Goal:</a:t>
            </a:r>
            <a:r>
              <a:rPr lang="en-US">
                <a:latin typeface="Times New Roman"/>
                <a:ea typeface="Calibri"/>
                <a:cs typeface="Times New Roman"/>
              </a:rPr>
              <a:t> Understand elements within the atmosphere</a:t>
            </a:r>
          </a:p>
        </p:txBody>
      </p:sp>
      <p:pic>
        <p:nvPicPr>
          <p:cNvPr id="12" name="Picture 11" descr="undefined">
            <a:extLst>
              <a:ext uri="{FF2B5EF4-FFF2-40B4-BE49-F238E27FC236}">
                <a16:creationId xmlns:a16="http://schemas.microsoft.com/office/drawing/2014/main" id="{AFC11EB6-650F-F1B6-4C58-88AD85B0C109}"/>
              </a:ext>
            </a:extLst>
          </p:cNvPr>
          <p:cNvPicPr>
            <a:picLocks noChangeAspect="1"/>
          </p:cNvPicPr>
          <p:nvPr/>
        </p:nvPicPr>
        <p:blipFill rotWithShape="1">
          <a:blip r:embed="rId3"/>
          <a:srcRect l="53860" t="9368" r="11734" b="29977"/>
          <a:stretch/>
        </p:blipFill>
        <p:spPr>
          <a:xfrm>
            <a:off x="4583179" y="1715197"/>
            <a:ext cx="1449323" cy="1935952"/>
          </a:xfrm>
          <a:prstGeom prst="rect">
            <a:avLst/>
          </a:prstGeom>
        </p:spPr>
      </p:pic>
      <p:pic>
        <p:nvPicPr>
          <p:cNvPr id="15" name="Picture 14" descr="File:Mass-Spectrometer-MASPEC---Europa-Clipper.jpg - Wikimedia Commons">
            <a:extLst>
              <a:ext uri="{FF2B5EF4-FFF2-40B4-BE49-F238E27FC236}">
                <a16:creationId xmlns:a16="http://schemas.microsoft.com/office/drawing/2014/main" id="{E686A724-3676-133E-6E53-3B0DEBEBA371}"/>
              </a:ext>
            </a:extLst>
          </p:cNvPr>
          <p:cNvPicPr>
            <a:picLocks noChangeAspect="1"/>
          </p:cNvPicPr>
          <p:nvPr/>
        </p:nvPicPr>
        <p:blipFill rotWithShape="1">
          <a:blip r:embed="rId4"/>
          <a:srcRect t="18797" b="27068"/>
          <a:stretch/>
        </p:blipFill>
        <p:spPr>
          <a:xfrm>
            <a:off x="1841776" y="5060950"/>
            <a:ext cx="3352240" cy="1124950"/>
          </a:xfrm>
          <a:prstGeom prst="rect">
            <a:avLst/>
          </a:prstGeom>
        </p:spPr>
      </p:pic>
      <p:sp>
        <p:nvSpPr>
          <p:cNvPr id="16" name="TextBox 15">
            <a:extLst>
              <a:ext uri="{FF2B5EF4-FFF2-40B4-BE49-F238E27FC236}">
                <a16:creationId xmlns:a16="http://schemas.microsoft.com/office/drawing/2014/main" id="{9A7DD38A-A696-CF83-6AB1-B938BBED5286}"/>
              </a:ext>
            </a:extLst>
          </p:cNvPr>
          <p:cNvSpPr txBox="1"/>
          <p:nvPr/>
        </p:nvSpPr>
        <p:spPr>
          <a:xfrm>
            <a:off x="828721" y="1648961"/>
            <a:ext cx="3670516" cy="2031325"/>
          </a:xfrm>
          <a:prstGeom prst="rect">
            <a:avLst/>
          </a:prstGeom>
          <a:noFill/>
        </p:spPr>
        <p:txBody>
          <a:bodyPr wrap="square" lIns="91440" tIns="45720" rIns="91440" bIns="45720" rtlCol="0" anchor="t">
            <a:spAutoFit/>
          </a:bodyPr>
          <a:lstStyle/>
          <a:p>
            <a:r>
              <a:rPr lang="en-US" b="1">
                <a:latin typeface="Times New Roman"/>
                <a:cs typeface="Times New Roman"/>
              </a:rPr>
              <a:t>Purpose: </a:t>
            </a:r>
            <a:r>
              <a:rPr lang="en-US">
                <a:latin typeface="Times New Roman"/>
                <a:cs typeface="Times New Roman"/>
              </a:rPr>
              <a:t>Create a planet wide weather map</a:t>
            </a:r>
          </a:p>
          <a:p>
            <a:r>
              <a:rPr lang="en-US" b="1">
                <a:latin typeface="Times New Roman"/>
                <a:cs typeface="Times New Roman"/>
              </a:rPr>
              <a:t>Utilizing: </a:t>
            </a:r>
            <a:r>
              <a:rPr lang="en-US">
                <a:latin typeface="Times New Roman"/>
                <a:cs typeface="Times New Roman"/>
              </a:rPr>
              <a:t>Visible &amp; Ultraviolet optics</a:t>
            </a:r>
          </a:p>
          <a:p>
            <a:r>
              <a:rPr lang="en-US" b="1">
                <a:latin typeface="Times New Roman"/>
                <a:cs typeface="Times New Roman"/>
              </a:rPr>
              <a:t>Goal: </a:t>
            </a:r>
            <a:r>
              <a:rPr lang="en-US">
                <a:latin typeface="Times New Roman"/>
                <a:cs typeface="Times New Roman"/>
              </a:rPr>
              <a:t>Understanding the resurfacing event that ended about 10 million years ago</a:t>
            </a:r>
          </a:p>
        </p:txBody>
      </p:sp>
      <p:pic>
        <p:nvPicPr>
          <p:cNvPr id="17" name="Picture 16" descr="This graphic shows key features of the Tunable Laser Spectrometer (TLS)">
            <a:extLst>
              <a:ext uri="{FF2B5EF4-FFF2-40B4-BE49-F238E27FC236}">
                <a16:creationId xmlns:a16="http://schemas.microsoft.com/office/drawing/2014/main" id="{2ACEBEEB-9839-F0BD-75B7-577485E01B2C}"/>
              </a:ext>
            </a:extLst>
          </p:cNvPr>
          <p:cNvPicPr>
            <a:picLocks noChangeAspect="1"/>
          </p:cNvPicPr>
          <p:nvPr/>
        </p:nvPicPr>
        <p:blipFill rotWithShape="1">
          <a:blip r:embed="rId5"/>
          <a:srcRect l="2038" t="56487" r="2785" b="2392"/>
          <a:stretch/>
        </p:blipFill>
        <p:spPr>
          <a:xfrm>
            <a:off x="7014194" y="2594110"/>
            <a:ext cx="3315254" cy="1064449"/>
          </a:xfrm>
          <a:prstGeom prst="rect">
            <a:avLst/>
          </a:prstGeom>
        </p:spPr>
      </p:pic>
      <p:sp>
        <p:nvSpPr>
          <p:cNvPr id="3" name="Rectangle 2">
            <a:extLst>
              <a:ext uri="{FF2B5EF4-FFF2-40B4-BE49-F238E27FC236}">
                <a16:creationId xmlns:a16="http://schemas.microsoft.com/office/drawing/2014/main" id="{B1961B57-CABE-9030-0F01-FC8270AB5F17}"/>
              </a:ext>
            </a:extLst>
          </p:cNvPr>
          <p:cNvSpPr/>
          <p:nvPr/>
        </p:nvSpPr>
        <p:spPr>
          <a:xfrm>
            <a:off x="6095999" y="3654323"/>
            <a:ext cx="5116483" cy="626998"/>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Seismic Experiment for Interior Structure (SEIS)</a:t>
            </a:r>
          </a:p>
        </p:txBody>
      </p:sp>
      <p:sp>
        <p:nvSpPr>
          <p:cNvPr id="14" name="Rectangle 13">
            <a:extLst>
              <a:ext uri="{FF2B5EF4-FFF2-40B4-BE49-F238E27FC236}">
                <a16:creationId xmlns:a16="http://schemas.microsoft.com/office/drawing/2014/main" id="{E51A6BA9-0CAC-E174-AA0D-51D158C2942C}"/>
              </a:ext>
            </a:extLst>
          </p:cNvPr>
          <p:cNvSpPr/>
          <p:nvPr/>
        </p:nvSpPr>
        <p:spPr>
          <a:xfrm>
            <a:off x="6096000" y="3656959"/>
            <a:ext cx="5116483" cy="256630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8" name="TextBox 2">
            <a:extLst>
              <a:ext uri="{FF2B5EF4-FFF2-40B4-BE49-F238E27FC236}">
                <a16:creationId xmlns:a16="http://schemas.microsoft.com/office/drawing/2014/main" id="{BEB08950-D60B-66F0-395A-E1E226C93903}"/>
              </a:ext>
            </a:extLst>
          </p:cNvPr>
          <p:cNvSpPr txBox="1"/>
          <p:nvPr/>
        </p:nvSpPr>
        <p:spPr>
          <a:xfrm>
            <a:off x="846072" y="4189144"/>
            <a:ext cx="5258601"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a:ea typeface="Calibri"/>
                <a:cs typeface="Times New Roman"/>
              </a:rPr>
              <a:t>Purpose:</a:t>
            </a:r>
            <a:r>
              <a:rPr lang="en-US">
                <a:latin typeface="Times New Roman"/>
                <a:ea typeface="Calibri"/>
                <a:cs typeface="Times New Roman"/>
              </a:rPr>
              <a:t> Chemical composition of atmosphere</a:t>
            </a:r>
          </a:p>
          <a:p>
            <a:r>
              <a:rPr lang="en-US" b="1">
                <a:latin typeface="Times New Roman"/>
                <a:ea typeface="Calibri"/>
                <a:cs typeface="Times New Roman"/>
              </a:rPr>
              <a:t>Utilizing:</a:t>
            </a:r>
            <a:r>
              <a:rPr lang="en-US">
                <a:latin typeface="Times New Roman"/>
                <a:ea typeface="Calibri"/>
                <a:cs typeface="Times New Roman"/>
              </a:rPr>
              <a:t> Temperature, pressure, and wind </a:t>
            </a:r>
          </a:p>
          <a:p>
            <a:r>
              <a:rPr lang="en-US" b="1">
                <a:latin typeface="Times New Roman"/>
                <a:ea typeface="Calibri"/>
                <a:cs typeface="Times New Roman"/>
              </a:rPr>
              <a:t>Goal:</a:t>
            </a:r>
            <a:r>
              <a:rPr lang="en-US">
                <a:latin typeface="Times New Roman"/>
                <a:ea typeface="Calibri"/>
                <a:cs typeface="Times New Roman"/>
              </a:rPr>
              <a:t> </a:t>
            </a:r>
            <a:r>
              <a:rPr lang="en-US" sz="1800">
                <a:latin typeface="Times New Roman"/>
                <a:cs typeface="Times New Roman"/>
              </a:rPr>
              <a:t>Understanding the runaway greenhouse effects</a:t>
            </a:r>
            <a:endParaRPr lang="en-US">
              <a:latin typeface="Times New Roman"/>
              <a:ea typeface="Calibri"/>
              <a:cs typeface="Times New Roman"/>
            </a:endParaRPr>
          </a:p>
        </p:txBody>
      </p:sp>
      <p:sp>
        <p:nvSpPr>
          <p:cNvPr id="19" name="TextBox 2">
            <a:extLst>
              <a:ext uri="{FF2B5EF4-FFF2-40B4-BE49-F238E27FC236}">
                <a16:creationId xmlns:a16="http://schemas.microsoft.com/office/drawing/2014/main" id="{F16043A0-E24B-938A-E2F8-1A721D7DB27A}"/>
              </a:ext>
            </a:extLst>
          </p:cNvPr>
          <p:cNvSpPr txBox="1"/>
          <p:nvPr/>
        </p:nvSpPr>
        <p:spPr>
          <a:xfrm>
            <a:off x="6113350" y="4231797"/>
            <a:ext cx="5258601"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a:ea typeface="Calibri"/>
                <a:cs typeface="Times New Roman"/>
              </a:rPr>
              <a:t>Purpose: </a:t>
            </a:r>
            <a:r>
              <a:rPr lang="en-US">
                <a:latin typeface="Times New Roman"/>
                <a:ea typeface="Calibri"/>
                <a:cs typeface="Times New Roman"/>
              </a:rPr>
              <a:t>Planetary Geophysics Investigation</a:t>
            </a:r>
          </a:p>
          <a:p>
            <a:r>
              <a:rPr lang="en-US" b="1">
                <a:latin typeface="Times New Roman"/>
                <a:ea typeface="Calibri"/>
                <a:cs typeface="Times New Roman"/>
              </a:rPr>
              <a:t>Utilizing: </a:t>
            </a:r>
            <a:r>
              <a:rPr lang="en-US">
                <a:latin typeface="Times New Roman"/>
                <a:ea typeface="Calibri"/>
                <a:cs typeface="Times New Roman"/>
              </a:rPr>
              <a:t>Seismic</a:t>
            </a:r>
            <a:r>
              <a:rPr lang="en-US" b="1">
                <a:latin typeface="Times New Roman"/>
                <a:ea typeface="Calibri"/>
                <a:cs typeface="Times New Roman"/>
              </a:rPr>
              <a:t> </a:t>
            </a:r>
            <a:r>
              <a:rPr lang="en-US">
                <a:latin typeface="Times New Roman"/>
                <a:ea typeface="Calibri"/>
                <a:cs typeface="Times New Roman"/>
              </a:rPr>
              <a:t>wave detection </a:t>
            </a:r>
          </a:p>
          <a:p>
            <a:r>
              <a:rPr lang="en-US" b="1">
                <a:latin typeface="Times New Roman"/>
                <a:ea typeface="Calibri"/>
                <a:cs typeface="Times New Roman"/>
              </a:rPr>
              <a:t>Goal: </a:t>
            </a:r>
            <a:r>
              <a:rPr lang="en-US">
                <a:latin typeface="Times New Roman"/>
                <a:ea typeface="Calibri"/>
                <a:cs typeface="Times New Roman"/>
              </a:rPr>
              <a:t>Assessing tectonic activity and core dynamics</a:t>
            </a:r>
          </a:p>
        </p:txBody>
      </p:sp>
      <p:pic>
        <p:nvPicPr>
          <p:cNvPr id="20" name="Picture 19">
            <a:extLst>
              <a:ext uri="{FF2B5EF4-FFF2-40B4-BE49-F238E27FC236}">
                <a16:creationId xmlns:a16="http://schemas.microsoft.com/office/drawing/2014/main" id="{5FA7A947-C737-0223-27A9-FE8E105385D9}"/>
              </a:ext>
            </a:extLst>
          </p:cNvPr>
          <p:cNvPicPr>
            <a:picLocks noChangeAspect="1"/>
          </p:cNvPicPr>
          <p:nvPr/>
        </p:nvPicPr>
        <p:blipFill>
          <a:blip r:embed="rId6"/>
          <a:stretch>
            <a:fillRect/>
          </a:stretch>
        </p:blipFill>
        <p:spPr>
          <a:xfrm>
            <a:off x="7691815" y="5109495"/>
            <a:ext cx="1903036" cy="1076405"/>
          </a:xfrm>
          <a:prstGeom prst="rect">
            <a:avLst/>
          </a:prstGeom>
        </p:spPr>
      </p:pic>
      <p:sp>
        <p:nvSpPr>
          <p:cNvPr id="13" name="Slide Number Placeholder 3">
            <a:extLst>
              <a:ext uri="{FF2B5EF4-FFF2-40B4-BE49-F238E27FC236}">
                <a16:creationId xmlns:a16="http://schemas.microsoft.com/office/drawing/2014/main" id="{04A61E21-ED09-93B8-A05C-68AF82887EE2}"/>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JD Morrissey</a:t>
            </a:r>
          </a:p>
        </p:txBody>
      </p:sp>
    </p:spTree>
    <p:extLst>
      <p:ext uri="{BB962C8B-B14F-4D97-AF65-F5344CB8AC3E}">
        <p14:creationId xmlns:p14="http://schemas.microsoft.com/office/powerpoint/2010/main" val="2719247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F5D44-4B7C-DB2D-D9E9-F9A1E817C702}"/>
              </a:ext>
            </a:extLst>
          </p:cNvPr>
          <p:cNvSpPr>
            <a:spLocks noGrp="1"/>
          </p:cNvSpPr>
          <p:nvPr>
            <p:ph type="title"/>
          </p:nvPr>
        </p:nvSpPr>
        <p:spPr>
          <a:xfrm>
            <a:off x="1097279" y="217777"/>
            <a:ext cx="10681064" cy="876226"/>
          </a:xfrm>
        </p:spPr>
        <p:txBody>
          <a:bodyPr>
            <a:normAutofit/>
          </a:bodyPr>
          <a:lstStyle/>
          <a:p>
            <a:r>
              <a:rPr lang="en-US"/>
              <a:t>Finite Element Analysis of Aeroshell</a:t>
            </a:r>
          </a:p>
        </p:txBody>
      </p:sp>
      <p:sp>
        <p:nvSpPr>
          <p:cNvPr id="3" name="Content Placeholder 2">
            <a:extLst>
              <a:ext uri="{FF2B5EF4-FFF2-40B4-BE49-F238E27FC236}">
                <a16:creationId xmlns:a16="http://schemas.microsoft.com/office/drawing/2014/main" id="{8CF939F5-2318-8411-EBFC-65DFA99895CA}"/>
              </a:ext>
            </a:extLst>
          </p:cNvPr>
          <p:cNvSpPr>
            <a:spLocks noGrp="1"/>
          </p:cNvSpPr>
          <p:nvPr>
            <p:ph idx="1"/>
          </p:nvPr>
        </p:nvSpPr>
        <p:spPr>
          <a:xfrm>
            <a:off x="127004" y="1542601"/>
            <a:ext cx="3921035" cy="464623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Inputs: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Dynamic Structural analysis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prstClr val="black"/>
                </a:solidFill>
              </a:rPr>
              <a:t>Aluminum Alloy</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prstClr val="black"/>
                </a:solidFill>
              </a:rPr>
              <a:t>Velocity: 6,000 m/s</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Pressure: 10 MPa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Gravity: 8.87 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Results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Maximum Equivalent Stress: 217270 Pa = 0.21727 MPa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Minimum Equivalent Stress: 1765.7 Pa</a:t>
            </a:r>
          </a:p>
          <a:p>
            <a:endParaRPr lang="en-US"/>
          </a:p>
        </p:txBody>
      </p:sp>
      <p:sp>
        <p:nvSpPr>
          <p:cNvPr id="4" name="Slide Number Placeholder 3">
            <a:extLst>
              <a:ext uri="{FF2B5EF4-FFF2-40B4-BE49-F238E27FC236}">
                <a16:creationId xmlns:a16="http://schemas.microsoft.com/office/drawing/2014/main" id="{9AE528A7-44B8-FD11-C454-D506BE49DF1A}"/>
              </a:ext>
            </a:extLst>
          </p:cNvPr>
          <p:cNvSpPr>
            <a:spLocks noGrp="1"/>
          </p:cNvSpPr>
          <p:nvPr>
            <p:ph type="sldNum" sz="quarter" idx="12"/>
          </p:nvPr>
        </p:nvSpPr>
        <p:spPr/>
        <p:txBody>
          <a:bodyPr/>
          <a:lstStyle/>
          <a:p>
            <a:fld id="{629637A9-119A-49DA-BD12-AAC58B377D80}" type="slidenum">
              <a:rPr lang="en-US" smtClean="0"/>
              <a:pPr/>
              <a:t>70</a:t>
            </a:fld>
            <a:endParaRPr lang="en-US"/>
          </a:p>
        </p:txBody>
      </p:sp>
      <p:pic>
        <p:nvPicPr>
          <p:cNvPr id="5" name="Picture 4">
            <a:extLst>
              <a:ext uri="{FF2B5EF4-FFF2-40B4-BE49-F238E27FC236}">
                <a16:creationId xmlns:a16="http://schemas.microsoft.com/office/drawing/2014/main" id="{A82FE8DD-D29D-FDC9-D601-14DD47D567B8}"/>
              </a:ext>
            </a:extLst>
          </p:cNvPr>
          <p:cNvPicPr>
            <a:picLocks noChangeAspect="1"/>
          </p:cNvPicPr>
          <p:nvPr/>
        </p:nvPicPr>
        <p:blipFill>
          <a:blip r:embed="rId3"/>
          <a:stretch>
            <a:fillRect/>
          </a:stretch>
        </p:blipFill>
        <p:spPr>
          <a:xfrm>
            <a:off x="4152900" y="1542601"/>
            <a:ext cx="8039100" cy="4381500"/>
          </a:xfrm>
          <a:prstGeom prst="rect">
            <a:avLst/>
          </a:prstGeom>
        </p:spPr>
      </p:pic>
    </p:spTree>
    <p:extLst>
      <p:ext uri="{BB962C8B-B14F-4D97-AF65-F5344CB8AC3E}">
        <p14:creationId xmlns:p14="http://schemas.microsoft.com/office/powerpoint/2010/main" val="3243398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160F-A824-99B9-7483-29D7E9EECC44}"/>
              </a:ext>
            </a:extLst>
          </p:cNvPr>
          <p:cNvSpPr>
            <a:spLocks noGrp="1"/>
          </p:cNvSpPr>
          <p:nvPr>
            <p:ph type="title"/>
          </p:nvPr>
        </p:nvSpPr>
        <p:spPr/>
        <p:txBody>
          <a:bodyPr/>
          <a:lstStyle/>
          <a:p>
            <a:r>
              <a:rPr lang="en-US">
                <a:latin typeface="Times New Roman"/>
                <a:cs typeface="Times New Roman"/>
              </a:rPr>
              <a:t>Scientific Instruments CAD (1/4)</a:t>
            </a:r>
          </a:p>
        </p:txBody>
      </p:sp>
      <p:pic>
        <p:nvPicPr>
          <p:cNvPr id="5" name="Content Placeholder 4" descr="A grey tube with many holes&#10;&#10;Description automatically generated">
            <a:extLst>
              <a:ext uri="{FF2B5EF4-FFF2-40B4-BE49-F238E27FC236}">
                <a16:creationId xmlns:a16="http://schemas.microsoft.com/office/drawing/2014/main" id="{354EA2A3-1673-309F-ACED-39F4FC4ADB04}"/>
              </a:ext>
            </a:extLst>
          </p:cNvPr>
          <p:cNvPicPr>
            <a:picLocks noGrp="1" noChangeAspect="1"/>
          </p:cNvPicPr>
          <p:nvPr>
            <p:ph idx="1"/>
          </p:nvPr>
        </p:nvPicPr>
        <p:blipFill>
          <a:blip r:embed="rId2"/>
          <a:stretch>
            <a:fillRect/>
          </a:stretch>
        </p:blipFill>
        <p:spPr>
          <a:xfrm>
            <a:off x="5890665" y="2393858"/>
            <a:ext cx="6171784" cy="2776451"/>
          </a:xfrm>
        </p:spPr>
      </p:pic>
      <p:sp>
        <p:nvSpPr>
          <p:cNvPr id="4" name="Slide Number Placeholder 3">
            <a:extLst>
              <a:ext uri="{FF2B5EF4-FFF2-40B4-BE49-F238E27FC236}">
                <a16:creationId xmlns:a16="http://schemas.microsoft.com/office/drawing/2014/main" id="{ECC1D53B-BC46-8979-7C04-BB91CCFA443A}"/>
              </a:ext>
            </a:extLst>
          </p:cNvPr>
          <p:cNvSpPr>
            <a:spLocks noGrp="1"/>
          </p:cNvSpPr>
          <p:nvPr>
            <p:ph type="sldNum" sz="quarter" idx="12"/>
          </p:nvPr>
        </p:nvSpPr>
        <p:spPr/>
        <p:txBody>
          <a:bodyPr/>
          <a:lstStyle/>
          <a:p>
            <a:fld id="{629637A9-119A-49DA-BD12-AAC58B377D80}" type="slidenum">
              <a:rPr lang="en-US" smtClean="0"/>
              <a:pPr/>
              <a:t>71</a:t>
            </a:fld>
            <a:endParaRPr lang="en-US"/>
          </a:p>
        </p:txBody>
      </p:sp>
      <p:pic>
        <p:nvPicPr>
          <p:cNvPr id="6" name="Picture 5" descr="A drawing of a cylindrical object&#10;&#10;Description automatically generated">
            <a:extLst>
              <a:ext uri="{FF2B5EF4-FFF2-40B4-BE49-F238E27FC236}">
                <a16:creationId xmlns:a16="http://schemas.microsoft.com/office/drawing/2014/main" id="{B8CA3A28-98DA-A115-3FA9-37AC3415AFEA}"/>
              </a:ext>
            </a:extLst>
          </p:cNvPr>
          <p:cNvPicPr>
            <a:picLocks noChangeAspect="1"/>
          </p:cNvPicPr>
          <p:nvPr/>
        </p:nvPicPr>
        <p:blipFill>
          <a:blip r:embed="rId3"/>
          <a:stretch>
            <a:fillRect/>
          </a:stretch>
        </p:blipFill>
        <p:spPr>
          <a:xfrm>
            <a:off x="75458" y="2089748"/>
            <a:ext cx="5747163" cy="3371232"/>
          </a:xfrm>
          <a:prstGeom prst="rect">
            <a:avLst/>
          </a:prstGeom>
        </p:spPr>
      </p:pic>
      <p:sp>
        <p:nvSpPr>
          <p:cNvPr id="3" name="TextBox 2">
            <a:extLst>
              <a:ext uri="{FF2B5EF4-FFF2-40B4-BE49-F238E27FC236}">
                <a16:creationId xmlns:a16="http://schemas.microsoft.com/office/drawing/2014/main" id="{BA3AD22A-6535-7D7D-D9D6-1C282D525DA1}"/>
              </a:ext>
            </a:extLst>
          </p:cNvPr>
          <p:cNvSpPr txBox="1"/>
          <p:nvPr/>
        </p:nvSpPr>
        <p:spPr>
          <a:xfrm>
            <a:off x="2243865" y="5614992"/>
            <a:ext cx="7293600" cy="400110"/>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TLS (Tunable Laser Spectrometer)</a:t>
            </a:r>
          </a:p>
        </p:txBody>
      </p:sp>
      <p:grpSp>
        <p:nvGrpSpPr>
          <p:cNvPr id="7" name="Group 6">
            <a:extLst>
              <a:ext uri="{FF2B5EF4-FFF2-40B4-BE49-F238E27FC236}">
                <a16:creationId xmlns:a16="http://schemas.microsoft.com/office/drawing/2014/main" id="{72F7BC98-A9F7-0137-F6F9-CCB27320306B}"/>
              </a:ext>
            </a:extLst>
          </p:cNvPr>
          <p:cNvGrpSpPr/>
          <p:nvPr/>
        </p:nvGrpSpPr>
        <p:grpSpPr>
          <a:xfrm>
            <a:off x="114300" y="5127006"/>
            <a:ext cx="1143000" cy="1164628"/>
            <a:chOff x="114300" y="5127006"/>
            <a:chExt cx="1143000" cy="1164628"/>
          </a:xfrm>
        </p:grpSpPr>
        <p:cxnSp>
          <p:nvCxnSpPr>
            <p:cNvPr id="8" name="Straight Arrow Connector 7">
              <a:extLst>
                <a:ext uri="{FF2B5EF4-FFF2-40B4-BE49-F238E27FC236}">
                  <a16:creationId xmlns:a16="http://schemas.microsoft.com/office/drawing/2014/main" id="{845F311E-5DB9-2A6D-F0BA-E46E7E2F3D22}"/>
                </a:ext>
              </a:extLst>
            </p:cNvPr>
            <p:cNvCxnSpPr/>
            <p:nvPr/>
          </p:nvCxnSpPr>
          <p:spPr>
            <a:xfrm flipH="1">
              <a:off x="114300" y="6238875"/>
              <a:ext cx="1143000" cy="95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C7B6B262-256B-AE1B-068C-FEA56F3219CE}"/>
                </a:ext>
              </a:extLst>
            </p:cNvPr>
            <p:cNvCxnSpPr>
              <a:cxnSpLocks/>
            </p:cNvCxnSpPr>
            <p:nvPr/>
          </p:nvCxnSpPr>
          <p:spPr>
            <a:xfrm flipV="1">
              <a:off x="1252537" y="5181073"/>
              <a:ext cx="0" cy="10482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8C84ECB-9CCC-61D8-781F-CE1BEF6E7250}"/>
                </a:ext>
              </a:extLst>
            </p:cNvPr>
            <p:cNvSpPr txBox="1"/>
            <p:nvPr/>
          </p:nvSpPr>
          <p:spPr>
            <a:xfrm>
              <a:off x="114300" y="5922302"/>
              <a:ext cx="188829" cy="369332"/>
            </a:xfrm>
            <a:prstGeom prst="rect">
              <a:avLst/>
            </a:prstGeom>
            <a:noFill/>
          </p:spPr>
          <p:txBody>
            <a:bodyPr wrap="square" rtlCol="0">
              <a:spAutoFit/>
            </a:bodyPr>
            <a:lstStyle/>
            <a:p>
              <a:r>
                <a:rPr lang="en-US">
                  <a:solidFill>
                    <a:srgbClr val="00B0F0"/>
                  </a:solidFill>
                </a:rPr>
                <a:t>Z</a:t>
              </a:r>
            </a:p>
          </p:txBody>
        </p:sp>
        <p:sp>
          <p:nvSpPr>
            <p:cNvPr id="11" name="TextBox 10">
              <a:extLst>
                <a:ext uri="{FF2B5EF4-FFF2-40B4-BE49-F238E27FC236}">
                  <a16:creationId xmlns:a16="http://schemas.microsoft.com/office/drawing/2014/main" id="{E200AADA-D3B0-B946-9B58-A699C81EBA75}"/>
                </a:ext>
              </a:extLst>
            </p:cNvPr>
            <p:cNvSpPr txBox="1"/>
            <p:nvPr/>
          </p:nvSpPr>
          <p:spPr>
            <a:xfrm>
              <a:off x="931545" y="5127006"/>
              <a:ext cx="257175" cy="369332"/>
            </a:xfrm>
            <a:prstGeom prst="rect">
              <a:avLst/>
            </a:prstGeom>
            <a:noFill/>
          </p:spPr>
          <p:txBody>
            <a:bodyPr wrap="square">
              <a:spAutoFit/>
            </a:bodyPr>
            <a:lstStyle/>
            <a:p>
              <a:r>
                <a:rPr lang="en-US">
                  <a:solidFill>
                    <a:srgbClr val="00B0F0"/>
                  </a:solidFill>
                </a:rPr>
                <a:t>Y</a:t>
              </a:r>
            </a:p>
          </p:txBody>
        </p:sp>
      </p:grpSp>
      <p:cxnSp>
        <p:nvCxnSpPr>
          <p:cNvPr id="12" name="Straight Arrow Connector 11">
            <a:extLst>
              <a:ext uri="{FF2B5EF4-FFF2-40B4-BE49-F238E27FC236}">
                <a16:creationId xmlns:a16="http://schemas.microsoft.com/office/drawing/2014/main" id="{4C6F221B-08B0-E02B-AC0D-71816891DDA6}"/>
              </a:ext>
            </a:extLst>
          </p:cNvPr>
          <p:cNvCxnSpPr>
            <a:cxnSpLocks/>
          </p:cNvCxnSpPr>
          <p:nvPr/>
        </p:nvCxnSpPr>
        <p:spPr>
          <a:xfrm>
            <a:off x="6456900" y="2122597"/>
            <a:ext cx="5007036" cy="2371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873159-221B-2D9E-44F0-D38429DD6D7B}"/>
              </a:ext>
            </a:extLst>
          </p:cNvPr>
          <p:cNvCxnSpPr>
            <a:cxnSpLocks/>
          </p:cNvCxnSpPr>
          <p:nvPr/>
        </p:nvCxnSpPr>
        <p:spPr>
          <a:xfrm flipH="1" flipV="1">
            <a:off x="6464719" y="2146316"/>
            <a:ext cx="944" cy="1104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782873-6DE7-BC29-3D02-79131674589C}"/>
              </a:ext>
            </a:extLst>
          </p:cNvPr>
          <p:cNvCxnSpPr>
            <a:cxnSpLocks/>
          </p:cNvCxnSpPr>
          <p:nvPr/>
        </p:nvCxnSpPr>
        <p:spPr>
          <a:xfrm flipV="1">
            <a:off x="11425547" y="2146316"/>
            <a:ext cx="20292" cy="87186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3839340-4E76-DCE4-B113-DFC914C3D2C8}"/>
              </a:ext>
            </a:extLst>
          </p:cNvPr>
          <p:cNvSpPr txBox="1"/>
          <p:nvPr/>
        </p:nvSpPr>
        <p:spPr>
          <a:xfrm>
            <a:off x="8398448" y="1693631"/>
            <a:ext cx="1485900" cy="369332"/>
          </a:xfrm>
          <a:prstGeom prst="rect">
            <a:avLst/>
          </a:prstGeom>
          <a:noFill/>
        </p:spPr>
        <p:txBody>
          <a:bodyPr wrap="square" lIns="91440" tIns="45720" rIns="91440" bIns="45720" rtlCol="0" anchor="t">
            <a:spAutoFit/>
          </a:bodyPr>
          <a:lstStyle/>
          <a:p>
            <a:pPr algn="ctr"/>
            <a:r>
              <a:rPr lang="en-US">
                <a:latin typeface="Times New Roman"/>
                <a:cs typeface="Times New Roman"/>
              </a:rPr>
              <a:t>0.21 meters</a:t>
            </a:r>
          </a:p>
        </p:txBody>
      </p:sp>
      <p:cxnSp>
        <p:nvCxnSpPr>
          <p:cNvPr id="21" name="Straight Arrow Connector 20">
            <a:extLst>
              <a:ext uri="{FF2B5EF4-FFF2-40B4-BE49-F238E27FC236}">
                <a16:creationId xmlns:a16="http://schemas.microsoft.com/office/drawing/2014/main" id="{C8442B26-22F2-B1E2-EF56-871A8E7B8BCB}"/>
              </a:ext>
            </a:extLst>
          </p:cNvPr>
          <p:cNvCxnSpPr>
            <a:cxnSpLocks/>
          </p:cNvCxnSpPr>
          <p:nvPr/>
        </p:nvCxnSpPr>
        <p:spPr>
          <a:xfrm>
            <a:off x="11725275" y="3018176"/>
            <a:ext cx="0" cy="150466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75311A6-CDC4-20C5-9A14-EF3FC85CAB4D}"/>
              </a:ext>
            </a:extLst>
          </p:cNvPr>
          <p:cNvSpPr txBox="1"/>
          <p:nvPr/>
        </p:nvSpPr>
        <p:spPr>
          <a:xfrm>
            <a:off x="11026860" y="4665341"/>
            <a:ext cx="1396829" cy="646331"/>
          </a:xfrm>
          <a:prstGeom prst="rect">
            <a:avLst/>
          </a:prstGeom>
          <a:noFill/>
        </p:spPr>
        <p:txBody>
          <a:bodyPr wrap="square" lIns="91440" tIns="45720" rIns="91440" bIns="45720" rtlCol="0" anchor="t">
            <a:spAutoFit/>
          </a:bodyPr>
          <a:lstStyle/>
          <a:p>
            <a:pPr algn="ctr"/>
            <a:r>
              <a:rPr lang="en-US">
                <a:latin typeface="Times New Roman"/>
                <a:cs typeface="Times New Roman"/>
              </a:rPr>
              <a:t>0.1</a:t>
            </a:r>
          </a:p>
          <a:p>
            <a:pPr algn="ctr"/>
            <a:r>
              <a:rPr lang="en-US">
                <a:latin typeface="Times New Roman"/>
                <a:cs typeface="Times New Roman"/>
              </a:rPr>
              <a:t>meters</a:t>
            </a:r>
          </a:p>
        </p:txBody>
      </p:sp>
      <p:cxnSp>
        <p:nvCxnSpPr>
          <p:cNvPr id="17" name="Straight Connector 16">
            <a:extLst>
              <a:ext uri="{FF2B5EF4-FFF2-40B4-BE49-F238E27FC236}">
                <a16:creationId xmlns:a16="http://schemas.microsoft.com/office/drawing/2014/main" id="{238AB4C8-DE97-A435-39BD-5472AFA2F1BE}"/>
              </a:ext>
            </a:extLst>
          </p:cNvPr>
          <p:cNvCxnSpPr>
            <a:cxnSpLocks/>
          </p:cNvCxnSpPr>
          <p:nvPr/>
        </p:nvCxnSpPr>
        <p:spPr>
          <a:xfrm>
            <a:off x="11454888" y="3018176"/>
            <a:ext cx="5407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0608F6-CF85-0314-F2A1-56FFC142A716}"/>
              </a:ext>
            </a:extLst>
          </p:cNvPr>
          <p:cNvCxnSpPr>
            <a:cxnSpLocks/>
          </p:cNvCxnSpPr>
          <p:nvPr/>
        </p:nvCxnSpPr>
        <p:spPr>
          <a:xfrm>
            <a:off x="11454888" y="4522839"/>
            <a:ext cx="5407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208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3614-76B4-924F-76A7-FA2AEADA97C7}"/>
              </a:ext>
            </a:extLst>
          </p:cNvPr>
          <p:cNvSpPr>
            <a:spLocks noGrp="1"/>
          </p:cNvSpPr>
          <p:nvPr>
            <p:ph type="title"/>
          </p:nvPr>
        </p:nvSpPr>
        <p:spPr/>
        <p:txBody>
          <a:bodyPr/>
          <a:lstStyle/>
          <a:p>
            <a:r>
              <a:rPr lang="en-US">
                <a:latin typeface="Times New Roman"/>
                <a:cs typeface="Times New Roman"/>
              </a:rPr>
              <a:t>Scientific Instruments CAD (2/4)</a:t>
            </a:r>
          </a:p>
        </p:txBody>
      </p:sp>
      <p:pic>
        <p:nvPicPr>
          <p:cNvPr id="5" name="Content Placeholder 4" descr="A drawing of a machine&#10;&#10;Description automatically generated">
            <a:extLst>
              <a:ext uri="{FF2B5EF4-FFF2-40B4-BE49-F238E27FC236}">
                <a16:creationId xmlns:a16="http://schemas.microsoft.com/office/drawing/2014/main" id="{3051941D-D998-56BF-61BB-0F982F3FF00C}"/>
              </a:ext>
            </a:extLst>
          </p:cNvPr>
          <p:cNvPicPr>
            <a:picLocks noGrp="1" noChangeAspect="1"/>
          </p:cNvPicPr>
          <p:nvPr>
            <p:ph idx="1"/>
          </p:nvPr>
        </p:nvPicPr>
        <p:blipFill rotWithShape="1">
          <a:blip r:embed="rId2"/>
          <a:srcRect l="7105" r="6400" b="285"/>
          <a:stretch/>
        </p:blipFill>
        <p:spPr>
          <a:xfrm>
            <a:off x="5629911" y="1661547"/>
            <a:ext cx="6142904" cy="3973892"/>
          </a:xfrm>
        </p:spPr>
      </p:pic>
      <p:sp>
        <p:nvSpPr>
          <p:cNvPr id="4" name="Slide Number Placeholder 3">
            <a:extLst>
              <a:ext uri="{FF2B5EF4-FFF2-40B4-BE49-F238E27FC236}">
                <a16:creationId xmlns:a16="http://schemas.microsoft.com/office/drawing/2014/main" id="{83D1E1BB-634C-1145-E228-30BBC9213C60}"/>
              </a:ext>
            </a:extLst>
          </p:cNvPr>
          <p:cNvSpPr>
            <a:spLocks noGrp="1"/>
          </p:cNvSpPr>
          <p:nvPr>
            <p:ph type="sldNum" sz="quarter" idx="12"/>
          </p:nvPr>
        </p:nvSpPr>
        <p:spPr/>
        <p:txBody>
          <a:bodyPr/>
          <a:lstStyle/>
          <a:p>
            <a:fld id="{629637A9-119A-49DA-BD12-AAC58B377D80}" type="slidenum">
              <a:rPr lang="en-US" dirty="0" smtClean="0"/>
              <a:pPr/>
              <a:t>72</a:t>
            </a:fld>
            <a:endParaRPr lang="en-US"/>
          </a:p>
        </p:txBody>
      </p:sp>
      <p:pic>
        <p:nvPicPr>
          <p:cNvPr id="6" name="Picture 5" descr="A wireframe of a machine&#10;&#10;Description automatically generated">
            <a:extLst>
              <a:ext uri="{FF2B5EF4-FFF2-40B4-BE49-F238E27FC236}">
                <a16:creationId xmlns:a16="http://schemas.microsoft.com/office/drawing/2014/main" id="{F2A3B5AB-0B47-BD3A-D8AF-5A238ACF9E6D}"/>
              </a:ext>
            </a:extLst>
          </p:cNvPr>
          <p:cNvPicPr>
            <a:picLocks noChangeAspect="1"/>
          </p:cNvPicPr>
          <p:nvPr/>
        </p:nvPicPr>
        <p:blipFill>
          <a:blip r:embed="rId3"/>
          <a:stretch>
            <a:fillRect/>
          </a:stretch>
        </p:blipFill>
        <p:spPr>
          <a:xfrm>
            <a:off x="381620" y="1539276"/>
            <a:ext cx="5243699" cy="4224771"/>
          </a:xfrm>
          <a:prstGeom prst="rect">
            <a:avLst/>
          </a:prstGeom>
        </p:spPr>
      </p:pic>
      <p:cxnSp>
        <p:nvCxnSpPr>
          <p:cNvPr id="8" name="Straight Arrow Connector 7">
            <a:extLst>
              <a:ext uri="{FF2B5EF4-FFF2-40B4-BE49-F238E27FC236}">
                <a16:creationId xmlns:a16="http://schemas.microsoft.com/office/drawing/2014/main" id="{D2F9FC53-82FC-18F4-C7DB-5310BAE4EBC7}"/>
              </a:ext>
            </a:extLst>
          </p:cNvPr>
          <p:cNvCxnSpPr>
            <a:cxnSpLocks/>
          </p:cNvCxnSpPr>
          <p:nvPr/>
        </p:nvCxnSpPr>
        <p:spPr>
          <a:xfrm>
            <a:off x="5992282" y="2124221"/>
            <a:ext cx="551064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3CB972-0265-83DB-0D25-B3060644B339}"/>
              </a:ext>
            </a:extLst>
          </p:cNvPr>
          <p:cNvCxnSpPr>
            <a:cxnSpLocks/>
          </p:cNvCxnSpPr>
          <p:nvPr/>
        </p:nvCxnSpPr>
        <p:spPr>
          <a:xfrm flipV="1">
            <a:off x="5970213" y="2045003"/>
            <a:ext cx="9897" cy="18225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034C88-884C-1087-CE77-38C033BDE26B}"/>
              </a:ext>
            </a:extLst>
          </p:cNvPr>
          <p:cNvCxnSpPr>
            <a:cxnSpLocks/>
          </p:cNvCxnSpPr>
          <p:nvPr/>
        </p:nvCxnSpPr>
        <p:spPr>
          <a:xfrm flipH="1" flipV="1">
            <a:off x="11482344" y="2045003"/>
            <a:ext cx="19791" cy="2366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F9A7C0-F821-BA72-E0DE-4BC67BE9F432}"/>
              </a:ext>
            </a:extLst>
          </p:cNvPr>
          <p:cNvCxnSpPr>
            <a:cxnSpLocks/>
          </p:cNvCxnSpPr>
          <p:nvPr/>
        </p:nvCxnSpPr>
        <p:spPr>
          <a:xfrm>
            <a:off x="11777939" y="2416007"/>
            <a:ext cx="19792" cy="236031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E8EDF1-81B7-9C4D-9E23-CD1AA32577FD}"/>
              </a:ext>
            </a:extLst>
          </p:cNvPr>
          <p:cNvCxnSpPr>
            <a:cxnSpLocks/>
          </p:cNvCxnSpPr>
          <p:nvPr/>
        </p:nvCxnSpPr>
        <p:spPr>
          <a:xfrm>
            <a:off x="11297657" y="4798024"/>
            <a:ext cx="521153" cy="9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1219EF-1489-B18F-6B7F-81757DB4DCBB}"/>
              </a:ext>
            </a:extLst>
          </p:cNvPr>
          <p:cNvCxnSpPr>
            <a:cxnSpLocks/>
          </p:cNvCxnSpPr>
          <p:nvPr/>
        </p:nvCxnSpPr>
        <p:spPr>
          <a:xfrm>
            <a:off x="10822644" y="2376423"/>
            <a:ext cx="954900" cy="989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8F68E08-35F3-3CF6-C749-68117122C071}"/>
              </a:ext>
            </a:extLst>
          </p:cNvPr>
          <p:cNvSpPr txBox="1"/>
          <p:nvPr/>
        </p:nvSpPr>
        <p:spPr>
          <a:xfrm rot="5400000">
            <a:off x="11264384" y="3407000"/>
            <a:ext cx="1485900" cy="369332"/>
          </a:xfrm>
          <a:prstGeom prst="rect">
            <a:avLst/>
          </a:prstGeom>
          <a:noFill/>
        </p:spPr>
        <p:txBody>
          <a:bodyPr wrap="square" lIns="91440" tIns="45720" rIns="91440" bIns="45720" rtlCol="0" anchor="t">
            <a:spAutoFit/>
          </a:bodyPr>
          <a:lstStyle/>
          <a:p>
            <a:pPr algn="ctr"/>
            <a:r>
              <a:rPr lang="en-US">
                <a:latin typeface="Times New Roman"/>
                <a:cs typeface="Times New Roman"/>
              </a:rPr>
              <a:t>0.5 m</a:t>
            </a:r>
          </a:p>
        </p:txBody>
      </p:sp>
      <p:sp>
        <p:nvSpPr>
          <p:cNvPr id="22" name="TextBox 21">
            <a:extLst>
              <a:ext uri="{FF2B5EF4-FFF2-40B4-BE49-F238E27FC236}">
                <a16:creationId xmlns:a16="http://schemas.microsoft.com/office/drawing/2014/main" id="{10F686CA-DE07-13F3-2F08-DE4002E88AC7}"/>
              </a:ext>
            </a:extLst>
          </p:cNvPr>
          <p:cNvSpPr txBox="1"/>
          <p:nvPr/>
        </p:nvSpPr>
        <p:spPr>
          <a:xfrm>
            <a:off x="7958959" y="1714766"/>
            <a:ext cx="1485900" cy="369332"/>
          </a:xfrm>
          <a:prstGeom prst="rect">
            <a:avLst/>
          </a:prstGeom>
          <a:noFill/>
        </p:spPr>
        <p:txBody>
          <a:bodyPr wrap="square" lIns="91440" tIns="45720" rIns="91440" bIns="45720" rtlCol="0" anchor="t">
            <a:spAutoFit/>
          </a:bodyPr>
          <a:lstStyle/>
          <a:p>
            <a:pPr algn="ctr"/>
            <a:r>
              <a:rPr lang="en-US">
                <a:latin typeface="Times New Roman"/>
                <a:cs typeface="Times New Roman"/>
              </a:rPr>
              <a:t>1.0 m</a:t>
            </a:r>
          </a:p>
        </p:txBody>
      </p:sp>
      <p:sp>
        <p:nvSpPr>
          <p:cNvPr id="3" name="TextBox 2">
            <a:extLst>
              <a:ext uri="{FF2B5EF4-FFF2-40B4-BE49-F238E27FC236}">
                <a16:creationId xmlns:a16="http://schemas.microsoft.com/office/drawing/2014/main" id="{AFBA32D4-9ADF-EDF2-30D6-AFF900A03184}"/>
              </a:ext>
            </a:extLst>
          </p:cNvPr>
          <p:cNvSpPr txBox="1"/>
          <p:nvPr/>
        </p:nvSpPr>
        <p:spPr>
          <a:xfrm>
            <a:off x="2323412" y="5757710"/>
            <a:ext cx="7925487" cy="400110"/>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MASPEX (</a:t>
            </a:r>
            <a:r>
              <a:rPr lang="en-US" sz="2000" b="1" err="1">
                <a:latin typeface="Times New Roman" panose="02020603050405020304" pitchFamily="18" charset="0"/>
                <a:cs typeface="Times New Roman" panose="02020603050405020304" pitchFamily="18" charset="0"/>
              </a:rPr>
              <a:t>MAss</a:t>
            </a:r>
            <a:r>
              <a:rPr lang="en-US" sz="2000" b="1">
                <a:latin typeface="Times New Roman" panose="02020603050405020304" pitchFamily="18" charset="0"/>
                <a:cs typeface="Times New Roman" panose="02020603050405020304" pitchFamily="18" charset="0"/>
              </a:rPr>
              <a:t> Spectrometer for Planetary </a:t>
            </a:r>
            <a:r>
              <a:rPr lang="en-US" sz="2000" b="1" err="1">
                <a:latin typeface="Times New Roman" panose="02020603050405020304" pitchFamily="18" charset="0"/>
                <a:cs typeface="Times New Roman" panose="02020603050405020304" pitchFamily="18" charset="0"/>
              </a:rPr>
              <a:t>EXploration</a:t>
            </a:r>
            <a:r>
              <a:rPr lang="en-US" sz="2000" b="1">
                <a:latin typeface="Times New Roman" panose="02020603050405020304" pitchFamily="18" charset="0"/>
                <a:cs typeface="Times New Roman" panose="02020603050405020304" pitchFamily="18" charset="0"/>
              </a:rPr>
              <a:t>)</a:t>
            </a:r>
          </a:p>
        </p:txBody>
      </p:sp>
      <p:grpSp>
        <p:nvGrpSpPr>
          <p:cNvPr id="16" name="Group 15">
            <a:extLst>
              <a:ext uri="{FF2B5EF4-FFF2-40B4-BE49-F238E27FC236}">
                <a16:creationId xmlns:a16="http://schemas.microsoft.com/office/drawing/2014/main" id="{E7EE50CF-B211-F461-F443-E3B218398963}"/>
              </a:ext>
            </a:extLst>
          </p:cNvPr>
          <p:cNvGrpSpPr/>
          <p:nvPr/>
        </p:nvGrpSpPr>
        <p:grpSpPr>
          <a:xfrm>
            <a:off x="114300" y="5127006"/>
            <a:ext cx="1143000" cy="1164628"/>
            <a:chOff x="114300" y="5127006"/>
            <a:chExt cx="1143000" cy="1164628"/>
          </a:xfrm>
        </p:grpSpPr>
        <p:cxnSp>
          <p:nvCxnSpPr>
            <p:cNvPr id="18" name="Straight Arrow Connector 17">
              <a:extLst>
                <a:ext uri="{FF2B5EF4-FFF2-40B4-BE49-F238E27FC236}">
                  <a16:creationId xmlns:a16="http://schemas.microsoft.com/office/drawing/2014/main" id="{619E7479-8AB0-BA20-EBD0-6C07340A6236}"/>
                </a:ext>
              </a:extLst>
            </p:cNvPr>
            <p:cNvCxnSpPr/>
            <p:nvPr/>
          </p:nvCxnSpPr>
          <p:spPr>
            <a:xfrm flipH="1">
              <a:off x="114300" y="6238875"/>
              <a:ext cx="1143000" cy="95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89152D5-F089-8529-8669-625D4DDB9E2A}"/>
                </a:ext>
              </a:extLst>
            </p:cNvPr>
            <p:cNvCxnSpPr>
              <a:cxnSpLocks/>
            </p:cNvCxnSpPr>
            <p:nvPr/>
          </p:nvCxnSpPr>
          <p:spPr>
            <a:xfrm flipV="1">
              <a:off x="1252537" y="5181073"/>
              <a:ext cx="0" cy="10482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D41B24D9-A0A9-AEC2-CD42-96516F88D842}"/>
                </a:ext>
              </a:extLst>
            </p:cNvPr>
            <p:cNvSpPr txBox="1"/>
            <p:nvPr/>
          </p:nvSpPr>
          <p:spPr>
            <a:xfrm>
              <a:off x="114300" y="5922302"/>
              <a:ext cx="188829" cy="369332"/>
            </a:xfrm>
            <a:prstGeom prst="rect">
              <a:avLst/>
            </a:prstGeom>
            <a:noFill/>
          </p:spPr>
          <p:txBody>
            <a:bodyPr wrap="square" rtlCol="0">
              <a:spAutoFit/>
            </a:bodyPr>
            <a:lstStyle/>
            <a:p>
              <a:r>
                <a:rPr lang="en-US">
                  <a:solidFill>
                    <a:srgbClr val="00B0F0"/>
                  </a:solidFill>
                </a:rPr>
                <a:t>Z</a:t>
              </a:r>
            </a:p>
          </p:txBody>
        </p:sp>
        <p:sp>
          <p:nvSpPr>
            <p:cNvPr id="24" name="TextBox 23">
              <a:extLst>
                <a:ext uri="{FF2B5EF4-FFF2-40B4-BE49-F238E27FC236}">
                  <a16:creationId xmlns:a16="http://schemas.microsoft.com/office/drawing/2014/main" id="{98327315-799E-9D8A-3A4D-EA1E830C24B5}"/>
                </a:ext>
              </a:extLst>
            </p:cNvPr>
            <p:cNvSpPr txBox="1"/>
            <p:nvPr/>
          </p:nvSpPr>
          <p:spPr>
            <a:xfrm>
              <a:off x="931545" y="5127006"/>
              <a:ext cx="257175" cy="369332"/>
            </a:xfrm>
            <a:prstGeom prst="rect">
              <a:avLst/>
            </a:prstGeom>
            <a:noFill/>
          </p:spPr>
          <p:txBody>
            <a:bodyPr wrap="square">
              <a:spAutoFit/>
            </a:bodyPr>
            <a:lstStyle/>
            <a:p>
              <a:r>
                <a:rPr lang="en-US">
                  <a:solidFill>
                    <a:srgbClr val="00B0F0"/>
                  </a:solidFill>
                </a:rPr>
                <a:t>Y</a:t>
              </a:r>
            </a:p>
          </p:txBody>
        </p:sp>
      </p:grpSp>
    </p:spTree>
    <p:extLst>
      <p:ext uri="{BB962C8B-B14F-4D97-AF65-F5344CB8AC3E}">
        <p14:creationId xmlns:p14="http://schemas.microsoft.com/office/powerpoint/2010/main" val="18265400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dome&#10;&#10;Description automatically generated">
            <a:extLst>
              <a:ext uri="{FF2B5EF4-FFF2-40B4-BE49-F238E27FC236}">
                <a16:creationId xmlns:a16="http://schemas.microsoft.com/office/drawing/2014/main" id="{A922BDEB-9E53-4B53-E10E-74A2D30B6A57}"/>
              </a:ext>
            </a:extLst>
          </p:cNvPr>
          <p:cNvPicPr>
            <a:picLocks noChangeAspect="1"/>
          </p:cNvPicPr>
          <p:nvPr/>
        </p:nvPicPr>
        <p:blipFill>
          <a:blip r:embed="rId2"/>
          <a:stretch>
            <a:fillRect/>
          </a:stretch>
        </p:blipFill>
        <p:spPr>
          <a:xfrm>
            <a:off x="6417128" y="1953985"/>
            <a:ext cx="4724402" cy="3265715"/>
          </a:xfrm>
          <a:prstGeom prst="rect">
            <a:avLst/>
          </a:prstGeom>
        </p:spPr>
      </p:pic>
      <p:sp>
        <p:nvSpPr>
          <p:cNvPr id="2" name="Title 1">
            <a:extLst>
              <a:ext uri="{FF2B5EF4-FFF2-40B4-BE49-F238E27FC236}">
                <a16:creationId xmlns:a16="http://schemas.microsoft.com/office/drawing/2014/main" id="{FCED3614-76B4-924F-76A7-FA2AEADA97C7}"/>
              </a:ext>
            </a:extLst>
          </p:cNvPr>
          <p:cNvSpPr>
            <a:spLocks noGrp="1"/>
          </p:cNvSpPr>
          <p:nvPr>
            <p:ph type="title"/>
          </p:nvPr>
        </p:nvSpPr>
        <p:spPr/>
        <p:txBody>
          <a:bodyPr/>
          <a:lstStyle/>
          <a:p>
            <a:r>
              <a:rPr lang="en-US">
                <a:latin typeface="Times New Roman"/>
                <a:cs typeface="Times New Roman"/>
              </a:rPr>
              <a:t>Scientific Instruments CAD (3/4)</a:t>
            </a:r>
          </a:p>
        </p:txBody>
      </p:sp>
      <p:sp>
        <p:nvSpPr>
          <p:cNvPr id="4" name="Slide Number Placeholder 3">
            <a:extLst>
              <a:ext uri="{FF2B5EF4-FFF2-40B4-BE49-F238E27FC236}">
                <a16:creationId xmlns:a16="http://schemas.microsoft.com/office/drawing/2014/main" id="{83D1E1BB-634C-1145-E228-30BBC9213C60}"/>
              </a:ext>
            </a:extLst>
          </p:cNvPr>
          <p:cNvSpPr>
            <a:spLocks noGrp="1"/>
          </p:cNvSpPr>
          <p:nvPr>
            <p:ph type="sldNum" sz="quarter" idx="12"/>
          </p:nvPr>
        </p:nvSpPr>
        <p:spPr/>
        <p:txBody>
          <a:bodyPr/>
          <a:lstStyle/>
          <a:p>
            <a:fld id="{629637A9-119A-49DA-BD12-AAC58B377D80}" type="slidenum">
              <a:rPr lang="en-US" smtClean="0"/>
              <a:pPr/>
              <a:t>73</a:t>
            </a:fld>
            <a:endParaRPr lang="en-US"/>
          </a:p>
        </p:txBody>
      </p:sp>
      <p:cxnSp>
        <p:nvCxnSpPr>
          <p:cNvPr id="8" name="Straight Arrow Connector 7">
            <a:extLst>
              <a:ext uri="{FF2B5EF4-FFF2-40B4-BE49-F238E27FC236}">
                <a16:creationId xmlns:a16="http://schemas.microsoft.com/office/drawing/2014/main" id="{D2F9FC53-82FC-18F4-C7DB-5310BAE4EBC7}"/>
              </a:ext>
            </a:extLst>
          </p:cNvPr>
          <p:cNvCxnSpPr>
            <a:cxnSpLocks/>
          </p:cNvCxnSpPr>
          <p:nvPr/>
        </p:nvCxnSpPr>
        <p:spPr>
          <a:xfrm flipV="1">
            <a:off x="7015540" y="1764993"/>
            <a:ext cx="3583874" cy="1088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3CB972-0265-83DB-0D25-B3060644B339}"/>
              </a:ext>
            </a:extLst>
          </p:cNvPr>
          <p:cNvCxnSpPr>
            <a:cxnSpLocks/>
          </p:cNvCxnSpPr>
          <p:nvPr/>
        </p:nvCxnSpPr>
        <p:spPr>
          <a:xfrm flipV="1">
            <a:off x="6960813" y="1707546"/>
            <a:ext cx="9897" cy="2094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034C88-884C-1087-CE77-38C033BDE26B}"/>
              </a:ext>
            </a:extLst>
          </p:cNvPr>
          <p:cNvCxnSpPr>
            <a:cxnSpLocks/>
          </p:cNvCxnSpPr>
          <p:nvPr/>
        </p:nvCxnSpPr>
        <p:spPr>
          <a:xfrm flipV="1">
            <a:off x="10609507" y="1685774"/>
            <a:ext cx="1979" cy="211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F9A7C0-F821-BA72-E0DE-4BC67BE9F432}"/>
              </a:ext>
            </a:extLst>
          </p:cNvPr>
          <p:cNvCxnSpPr>
            <a:cxnSpLocks/>
          </p:cNvCxnSpPr>
          <p:nvPr/>
        </p:nvCxnSpPr>
        <p:spPr>
          <a:xfrm>
            <a:off x="11092138" y="2579292"/>
            <a:ext cx="8907" cy="219703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E8EDF1-81B7-9C4D-9E23-CD1AA32577FD}"/>
              </a:ext>
            </a:extLst>
          </p:cNvPr>
          <p:cNvCxnSpPr>
            <a:cxnSpLocks/>
          </p:cNvCxnSpPr>
          <p:nvPr/>
        </p:nvCxnSpPr>
        <p:spPr>
          <a:xfrm>
            <a:off x="10470343" y="4776253"/>
            <a:ext cx="684438" cy="9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1219EF-1489-B18F-6B7F-81757DB4DCBB}"/>
              </a:ext>
            </a:extLst>
          </p:cNvPr>
          <p:cNvCxnSpPr>
            <a:cxnSpLocks/>
          </p:cNvCxnSpPr>
          <p:nvPr/>
        </p:nvCxnSpPr>
        <p:spPr>
          <a:xfrm>
            <a:off x="8787015" y="2572366"/>
            <a:ext cx="2304729" cy="989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8F68E08-35F3-3CF6-C749-68117122C071}"/>
              </a:ext>
            </a:extLst>
          </p:cNvPr>
          <p:cNvSpPr txBox="1"/>
          <p:nvPr/>
        </p:nvSpPr>
        <p:spPr>
          <a:xfrm rot="5400000">
            <a:off x="10600355" y="3407000"/>
            <a:ext cx="1485900" cy="369332"/>
          </a:xfrm>
          <a:prstGeom prst="rect">
            <a:avLst/>
          </a:prstGeom>
          <a:noFill/>
        </p:spPr>
        <p:txBody>
          <a:bodyPr wrap="square" lIns="91440" tIns="45720" rIns="91440" bIns="45720" rtlCol="0" anchor="t">
            <a:spAutoFit/>
          </a:bodyPr>
          <a:lstStyle/>
          <a:p>
            <a:pPr algn="ctr"/>
            <a:r>
              <a:rPr lang="en-US">
                <a:latin typeface="Times New Roman"/>
                <a:cs typeface="Times New Roman"/>
              </a:rPr>
              <a:t>0.18 m</a:t>
            </a:r>
          </a:p>
        </p:txBody>
      </p:sp>
      <p:sp>
        <p:nvSpPr>
          <p:cNvPr id="22" name="TextBox 21">
            <a:extLst>
              <a:ext uri="{FF2B5EF4-FFF2-40B4-BE49-F238E27FC236}">
                <a16:creationId xmlns:a16="http://schemas.microsoft.com/office/drawing/2014/main" id="{10F686CA-DE07-13F3-2F08-DE4002E88AC7}"/>
              </a:ext>
            </a:extLst>
          </p:cNvPr>
          <p:cNvSpPr txBox="1"/>
          <p:nvPr/>
        </p:nvSpPr>
        <p:spPr>
          <a:xfrm>
            <a:off x="8067816" y="1409966"/>
            <a:ext cx="1485900" cy="369332"/>
          </a:xfrm>
          <a:prstGeom prst="rect">
            <a:avLst/>
          </a:prstGeom>
          <a:noFill/>
        </p:spPr>
        <p:txBody>
          <a:bodyPr wrap="square" lIns="91440" tIns="45720" rIns="91440" bIns="45720" rtlCol="0" anchor="t">
            <a:spAutoFit/>
          </a:bodyPr>
          <a:lstStyle/>
          <a:p>
            <a:pPr algn="ctr"/>
            <a:r>
              <a:rPr lang="en-US">
                <a:latin typeface="Times New Roman"/>
                <a:cs typeface="Times New Roman"/>
              </a:rPr>
              <a:t>0.3 m</a:t>
            </a:r>
          </a:p>
        </p:txBody>
      </p:sp>
      <p:sp>
        <p:nvSpPr>
          <p:cNvPr id="3" name="TextBox 2">
            <a:extLst>
              <a:ext uri="{FF2B5EF4-FFF2-40B4-BE49-F238E27FC236}">
                <a16:creationId xmlns:a16="http://schemas.microsoft.com/office/drawing/2014/main" id="{AFBA32D4-9ADF-EDF2-30D6-AFF900A03184}"/>
              </a:ext>
            </a:extLst>
          </p:cNvPr>
          <p:cNvSpPr txBox="1"/>
          <p:nvPr/>
        </p:nvSpPr>
        <p:spPr>
          <a:xfrm>
            <a:off x="2323412" y="5757710"/>
            <a:ext cx="7925487" cy="400110"/>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SEIS (</a:t>
            </a:r>
            <a:r>
              <a:rPr lang="en-US" sz="2000" b="1" i="0">
                <a:solidFill>
                  <a:srgbClr val="0D0D0D"/>
                </a:solidFill>
                <a:effectLst/>
                <a:latin typeface="Times New Roman" panose="02020603050405020304" pitchFamily="18" charset="0"/>
                <a:cs typeface="Times New Roman" panose="02020603050405020304" pitchFamily="18" charset="0"/>
              </a:rPr>
              <a:t>Seismic Experiment for Interior Structure</a:t>
            </a:r>
            <a:r>
              <a:rPr lang="en-US" sz="2000" b="1">
                <a:latin typeface="Times New Roman" panose="02020603050405020304" pitchFamily="18" charset="0"/>
                <a:cs typeface="Times New Roman" panose="02020603050405020304" pitchFamily="18" charset="0"/>
              </a:rPr>
              <a:t>)</a:t>
            </a:r>
          </a:p>
        </p:txBody>
      </p:sp>
      <p:grpSp>
        <p:nvGrpSpPr>
          <p:cNvPr id="16" name="Group 15">
            <a:extLst>
              <a:ext uri="{FF2B5EF4-FFF2-40B4-BE49-F238E27FC236}">
                <a16:creationId xmlns:a16="http://schemas.microsoft.com/office/drawing/2014/main" id="{E7EE50CF-B211-F461-F443-E3B218398963}"/>
              </a:ext>
            </a:extLst>
          </p:cNvPr>
          <p:cNvGrpSpPr/>
          <p:nvPr/>
        </p:nvGrpSpPr>
        <p:grpSpPr>
          <a:xfrm>
            <a:off x="114300" y="5127006"/>
            <a:ext cx="1143000" cy="1164628"/>
            <a:chOff x="114300" y="5127006"/>
            <a:chExt cx="1143000" cy="1164628"/>
          </a:xfrm>
        </p:grpSpPr>
        <p:cxnSp>
          <p:nvCxnSpPr>
            <p:cNvPr id="18" name="Straight Arrow Connector 17">
              <a:extLst>
                <a:ext uri="{FF2B5EF4-FFF2-40B4-BE49-F238E27FC236}">
                  <a16:creationId xmlns:a16="http://schemas.microsoft.com/office/drawing/2014/main" id="{619E7479-8AB0-BA20-EBD0-6C07340A6236}"/>
                </a:ext>
              </a:extLst>
            </p:cNvPr>
            <p:cNvCxnSpPr/>
            <p:nvPr/>
          </p:nvCxnSpPr>
          <p:spPr>
            <a:xfrm flipH="1">
              <a:off x="114300" y="6238875"/>
              <a:ext cx="1143000" cy="95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89152D5-F089-8529-8669-625D4DDB9E2A}"/>
                </a:ext>
              </a:extLst>
            </p:cNvPr>
            <p:cNvCxnSpPr>
              <a:cxnSpLocks/>
            </p:cNvCxnSpPr>
            <p:nvPr/>
          </p:nvCxnSpPr>
          <p:spPr>
            <a:xfrm flipV="1">
              <a:off x="1252537" y="5181073"/>
              <a:ext cx="0" cy="10482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D41B24D9-A0A9-AEC2-CD42-96516F88D842}"/>
                </a:ext>
              </a:extLst>
            </p:cNvPr>
            <p:cNvSpPr txBox="1"/>
            <p:nvPr/>
          </p:nvSpPr>
          <p:spPr>
            <a:xfrm>
              <a:off x="114300" y="5922302"/>
              <a:ext cx="188829" cy="369332"/>
            </a:xfrm>
            <a:prstGeom prst="rect">
              <a:avLst/>
            </a:prstGeom>
            <a:noFill/>
          </p:spPr>
          <p:txBody>
            <a:bodyPr wrap="square" rtlCol="0">
              <a:spAutoFit/>
            </a:bodyPr>
            <a:lstStyle/>
            <a:p>
              <a:r>
                <a:rPr lang="en-US">
                  <a:solidFill>
                    <a:srgbClr val="00B0F0"/>
                  </a:solidFill>
                </a:rPr>
                <a:t>Z</a:t>
              </a:r>
            </a:p>
          </p:txBody>
        </p:sp>
        <p:sp>
          <p:nvSpPr>
            <p:cNvPr id="24" name="TextBox 23">
              <a:extLst>
                <a:ext uri="{FF2B5EF4-FFF2-40B4-BE49-F238E27FC236}">
                  <a16:creationId xmlns:a16="http://schemas.microsoft.com/office/drawing/2014/main" id="{98327315-799E-9D8A-3A4D-EA1E830C24B5}"/>
                </a:ext>
              </a:extLst>
            </p:cNvPr>
            <p:cNvSpPr txBox="1"/>
            <p:nvPr/>
          </p:nvSpPr>
          <p:spPr>
            <a:xfrm>
              <a:off x="931545" y="5127006"/>
              <a:ext cx="257175" cy="369332"/>
            </a:xfrm>
            <a:prstGeom prst="rect">
              <a:avLst/>
            </a:prstGeom>
            <a:noFill/>
          </p:spPr>
          <p:txBody>
            <a:bodyPr wrap="square">
              <a:spAutoFit/>
            </a:bodyPr>
            <a:lstStyle/>
            <a:p>
              <a:r>
                <a:rPr lang="en-US">
                  <a:solidFill>
                    <a:srgbClr val="00B0F0"/>
                  </a:solidFill>
                </a:rPr>
                <a:t>Y</a:t>
              </a:r>
            </a:p>
          </p:txBody>
        </p:sp>
      </p:grpSp>
      <p:pic>
        <p:nvPicPr>
          <p:cNvPr id="11" name="Content Placeholder 10" descr="A round object with a silver dome&#10;&#10;Description automatically generated">
            <a:extLst>
              <a:ext uri="{FF2B5EF4-FFF2-40B4-BE49-F238E27FC236}">
                <a16:creationId xmlns:a16="http://schemas.microsoft.com/office/drawing/2014/main" id="{27D82CBD-6DB9-AEB4-083E-6BDD75651666}"/>
              </a:ext>
            </a:extLst>
          </p:cNvPr>
          <p:cNvPicPr>
            <a:picLocks noGrp="1" noChangeAspect="1"/>
          </p:cNvPicPr>
          <p:nvPr>
            <p:ph idx="1"/>
          </p:nvPr>
        </p:nvPicPr>
        <p:blipFill>
          <a:blip r:embed="rId3"/>
          <a:stretch>
            <a:fillRect/>
          </a:stretch>
        </p:blipFill>
        <p:spPr>
          <a:xfrm>
            <a:off x="1101659" y="2004940"/>
            <a:ext cx="4737413" cy="3163389"/>
          </a:xfrm>
        </p:spPr>
      </p:pic>
    </p:spTree>
    <p:extLst>
      <p:ext uri="{BB962C8B-B14F-4D97-AF65-F5344CB8AC3E}">
        <p14:creationId xmlns:p14="http://schemas.microsoft.com/office/powerpoint/2010/main" val="26379819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69EDE7-AC84-97C8-B04D-CE8C5FEBDF48}"/>
              </a:ext>
            </a:extLst>
          </p:cNvPr>
          <p:cNvPicPr>
            <a:picLocks noChangeAspect="1"/>
          </p:cNvPicPr>
          <p:nvPr/>
        </p:nvPicPr>
        <p:blipFill>
          <a:blip r:embed="rId2"/>
          <a:stretch>
            <a:fillRect/>
          </a:stretch>
        </p:blipFill>
        <p:spPr>
          <a:xfrm>
            <a:off x="6622596" y="1398814"/>
            <a:ext cx="4792436" cy="4049486"/>
          </a:xfrm>
          <a:prstGeom prst="rect">
            <a:avLst/>
          </a:prstGeom>
        </p:spPr>
      </p:pic>
      <p:sp>
        <p:nvSpPr>
          <p:cNvPr id="2" name="Title 1">
            <a:extLst>
              <a:ext uri="{FF2B5EF4-FFF2-40B4-BE49-F238E27FC236}">
                <a16:creationId xmlns:a16="http://schemas.microsoft.com/office/drawing/2014/main" id="{FCED3614-76B4-924F-76A7-FA2AEADA97C7}"/>
              </a:ext>
            </a:extLst>
          </p:cNvPr>
          <p:cNvSpPr>
            <a:spLocks noGrp="1"/>
          </p:cNvSpPr>
          <p:nvPr>
            <p:ph type="title"/>
          </p:nvPr>
        </p:nvSpPr>
        <p:spPr/>
        <p:txBody>
          <a:bodyPr/>
          <a:lstStyle/>
          <a:p>
            <a:r>
              <a:rPr lang="en-US">
                <a:latin typeface="Times New Roman"/>
                <a:cs typeface="Times New Roman"/>
              </a:rPr>
              <a:t>Scientific Instruments CAD (4/4)</a:t>
            </a:r>
          </a:p>
        </p:txBody>
      </p:sp>
      <p:sp>
        <p:nvSpPr>
          <p:cNvPr id="4" name="Slide Number Placeholder 3">
            <a:extLst>
              <a:ext uri="{FF2B5EF4-FFF2-40B4-BE49-F238E27FC236}">
                <a16:creationId xmlns:a16="http://schemas.microsoft.com/office/drawing/2014/main" id="{83D1E1BB-634C-1145-E228-30BBC9213C60}"/>
              </a:ext>
            </a:extLst>
          </p:cNvPr>
          <p:cNvSpPr>
            <a:spLocks noGrp="1"/>
          </p:cNvSpPr>
          <p:nvPr>
            <p:ph type="sldNum" sz="quarter" idx="12"/>
          </p:nvPr>
        </p:nvSpPr>
        <p:spPr/>
        <p:txBody>
          <a:bodyPr/>
          <a:lstStyle/>
          <a:p>
            <a:fld id="{629637A9-119A-49DA-BD12-AAC58B377D80}" type="slidenum">
              <a:rPr lang="en-US" smtClean="0"/>
              <a:pPr/>
              <a:t>74</a:t>
            </a:fld>
            <a:endParaRPr lang="en-US"/>
          </a:p>
        </p:txBody>
      </p:sp>
      <p:cxnSp>
        <p:nvCxnSpPr>
          <p:cNvPr id="8" name="Straight Arrow Connector 7">
            <a:extLst>
              <a:ext uri="{FF2B5EF4-FFF2-40B4-BE49-F238E27FC236}">
                <a16:creationId xmlns:a16="http://schemas.microsoft.com/office/drawing/2014/main" id="{D2F9FC53-82FC-18F4-C7DB-5310BAE4EBC7}"/>
              </a:ext>
            </a:extLst>
          </p:cNvPr>
          <p:cNvCxnSpPr>
            <a:cxnSpLocks/>
          </p:cNvCxnSpPr>
          <p:nvPr/>
        </p:nvCxnSpPr>
        <p:spPr>
          <a:xfrm>
            <a:off x="7548938" y="1612592"/>
            <a:ext cx="2876303" cy="1088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3CB972-0265-83DB-0D25-B3060644B339}"/>
              </a:ext>
            </a:extLst>
          </p:cNvPr>
          <p:cNvCxnSpPr>
            <a:cxnSpLocks/>
          </p:cNvCxnSpPr>
          <p:nvPr/>
        </p:nvCxnSpPr>
        <p:spPr>
          <a:xfrm flipH="1" flipV="1">
            <a:off x="7547653" y="1587803"/>
            <a:ext cx="989" cy="7666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034C88-884C-1087-CE77-38C033BDE26B}"/>
              </a:ext>
            </a:extLst>
          </p:cNvPr>
          <p:cNvCxnSpPr>
            <a:cxnSpLocks/>
          </p:cNvCxnSpPr>
          <p:nvPr/>
        </p:nvCxnSpPr>
        <p:spPr>
          <a:xfrm flipV="1">
            <a:off x="10435335" y="1631345"/>
            <a:ext cx="1980" cy="646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F9A7C0-F821-BA72-E0DE-4BC67BE9F432}"/>
              </a:ext>
            </a:extLst>
          </p:cNvPr>
          <p:cNvCxnSpPr>
            <a:cxnSpLocks/>
          </p:cNvCxnSpPr>
          <p:nvPr/>
        </p:nvCxnSpPr>
        <p:spPr>
          <a:xfrm flipH="1">
            <a:off x="11101045" y="1991465"/>
            <a:ext cx="1979" cy="282840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E8EDF1-81B7-9C4D-9E23-CD1AA32577FD}"/>
              </a:ext>
            </a:extLst>
          </p:cNvPr>
          <p:cNvCxnSpPr>
            <a:cxnSpLocks/>
          </p:cNvCxnSpPr>
          <p:nvPr/>
        </p:nvCxnSpPr>
        <p:spPr>
          <a:xfrm>
            <a:off x="10296171" y="4830681"/>
            <a:ext cx="858610" cy="9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1219EF-1489-B18F-6B7F-81757DB4DCBB}"/>
              </a:ext>
            </a:extLst>
          </p:cNvPr>
          <p:cNvCxnSpPr>
            <a:cxnSpLocks/>
          </p:cNvCxnSpPr>
          <p:nvPr/>
        </p:nvCxnSpPr>
        <p:spPr>
          <a:xfrm>
            <a:off x="10376330" y="1940994"/>
            <a:ext cx="769843" cy="989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8F68E08-35F3-3CF6-C749-68117122C071}"/>
              </a:ext>
            </a:extLst>
          </p:cNvPr>
          <p:cNvSpPr txBox="1"/>
          <p:nvPr/>
        </p:nvSpPr>
        <p:spPr>
          <a:xfrm rot="5400000">
            <a:off x="10556813" y="3221943"/>
            <a:ext cx="1485900" cy="369332"/>
          </a:xfrm>
          <a:prstGeom prst="rect">
            <a:avLst/>
          </a:prstGeom>
          <a:noFill/>
        </p:spPr>
        <p:txBody>
          <a:bodyPr wrap="square" lIns="91440" tIns="45720" rIns="91440" bIns="45720" rtlCol="0" anchor="t">
            <a:spAutoFit/>
          </a:bodyPr>
          <a:lstStyle/>
          <a:p>
            <a:pPr algn="ctr"/>
            <a:r>
              <a:rPr lang="en-US">
                <a:latin typeface="Times New Roman"/>
                <a:cs typeface="Times New Roman"/>
              </a:rPr>
              <a:t>0.1 m</a:t>
            </a:r>
          </a:p>
        </p:txBody>
      </p:sp>
      <p:sp>
        <p:nvSpPr>
          <p:cNvPr id="22" name="TextBox 21">
            <a:extLst>
              <a:ext uri="{FF2B5EF4-FFF2-40B4-BE49-F238E27FC236}">
                <a16:creationId xmlns:a16="http://schemas.microsoft.com/office/drawing/2014/main" id="{10F686CA-DE07-13F3-2F08-DE4002E88AC7}"/>
              </a:ext>
            </a:extLst>
          </p:cNvPr>
          <p:cNvSpPr txBox="1"/>
          <p:nvPr/>
        </p:nvSpPr>
        <p:spPr>
          <a:xfrm>
            <a:off x="8274645" y="1301110"/>
            <a:ext cx="1485900" cy="369332"/>
          </a:xfrm>
          <a:prstGeom prst="rect">
            <a:avLst/>
          </a:prstGeom>
          <a:noFill/>
        </p:spPr>
        <p:txBody>
          <a:bodyPr wrap="square" lIns="91440" tIns="45720" rIns="91440" bIns="45720" rtlCol="0" anchor="t">
            <a:spAutoFit/>
          </a:bodyPr>
          <a:lstStyle/>
          <a:p>
            <a:pPr algn="ctr"/>
            <a:r>
              <a:rPr lang="en-US">
                <a:latin typeface="Times New Roman"/>
                <a:cs typeface="Times New Roman"/>
              </a:rPr>
              <a:t>0.1 m</a:t>
            </a:r>
          </a:p>
        </p:txBody>
      </p:sp>
      <p:sp>
        <p:nvSpPr>
          <p:cNvPr id="3" name="TextBox 2">
            <a:extLst>
              <a:ext uri="{FF2B5EF4-FFF2-40B4-BE49-F238E27FC236}">
                <a16:creationId xmlns:a16="http://schemas.microsoft.com/office/drawing/2014/main" id="{AFBA32D4-9ADF-EDF2-30D6-AFF900A03184}"/>
              </a:ext>
            </a:extLst>
          </p:cNvPr>
          <p:cNvSpPr txBox="1"/>
          <p:nvPr/>
        </p:nvSpPr>
        <p:spPr>
          <a:xfrm>
            <a:off x="2323412" y="5757710"/>
            <a:ext cx="7925487" cy="400110"/>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MARCI (</a:t>
            </a:r>
            <a:r>
              <a:rPr lang="en-US" sz="2000" b="1" i="0">
                <a:solidFill>
                  <a:srgbClr val="0D0D0D"/>
                </a:solidFill>
                <a:effectLst/>
                <a:latin typeface="Times New Roman" panose="02020603050405020304" pitchFamily="18" charset="0"/>
                <a:cs typeface="Times New Roman" panose="02020603050405020304" pitchFamily="18" charset="0"/>
              </a:rPr>
              <a:t>Mars Color Imager</a:t>
            </a:r>
            <a:r>
              <a:rPr lang="en-US" sz="2000" b="1">
                <a:latin typeface="Times New Roman" panose="02020603050405020304" pitchFamily="18" charset="0"/>
                <a:cs typeface="Times New Roman" panose="02020603050405020304" pitchFamily="18" charset="0"/>
              </a:rPr>
              <a:t>)</a:t>
            </a:r>
          </a:p>
        </p:txBody>
      </p:sp>
      <p:grpSp>
        <p:nvGrpSpPr>
          <p:cNvPr id="16" name="Group 15">
            <a:extLst>
              <a:ext uri="{FF2B5EF4-FFF2-40B4-BE49-F238E27FC236}">
                <a16:creationId xmlns:a16="http://schemas.microsoft.com/office/drawing/2014/main" id="{E7EE50CF-B211-F461-F443-E3B218398963}"/>
              </a:ext>
            </a:extLst>
          </p:cNvPr>
          <p:cNvGrpSpPr/>
          <p:nvPr/>
        </p:nvGrpSpPr>
        <p:grpSpPr>
          <a:xfrm>
            <a:off x="114300" y="5127006"/>
            <a:ext cx="1143000" cy="1164628"/>
            <a:chOff x="114300" y="5127006"/>
            <a:chExt cx="1143000" cy="1164628"/>
          </a:xfrm>
        </p:grpSpPr>
        <p:cxnSp>
          <p:nvCxnSpPr>
            <p:cNvPr id="18" name="Straight Arrow Connector 17">
              <a:extLst>
                <a:ext uri="{FF2B5EF4-FFF2-40B4-BE49-F238E27FC236}">
                  <a16:creationId xmlns:a16="http://schemas.microsoft.com/office/drawing/2014/main" id="{619E7479-8AB0-BA20-EBD0-6C07340A6236}"/>
                </a:ext>
              </a:extLst>
            </p:cNvPr>
            <p:cNvCxnSpPr/>
            <p:nvPr/>
          </p:nvCxnSpPr>
          <p:spPr>
            <a:xfrm flipH="1">
              <a:off x="114300" y="6238875"/>
              <a:ext cx="1143000" cy="95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89152D5-F089-8529-8669-625D4DDB9E2A}"/>
                </a:ext>
              </a:extLst>
            </p:cNvPr>
            <p:cNvCxnSpPr>
              <a:cxnSpLocks/>
            </p:cNvCxnSpPr>
            <p:nvPr/>
          </p:nvCxnSpPr>
          <p:spPr>
            <a:xfrm flipV="1">
              <a:off x="1252537" y="5181073"/>
              <a:ext cx="0" cy="10482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D41B24D9-A0A9-AEC2-CD42-96516F88D842}"/>
                </a:ext>
              </a:extLst>
            </p:cNvPr>
            <p:cNvSpPr txBox="1"/>
            <p:nvPr/>
          </p:nvSpPr>
          <p:spPr>
            <a:xfrm>
              <a:off x="114300" y="5922302"/>
              <a:ext cx="188829" cy="369332"/>
            </a:xfrm>
            <a:prstGeom prst="rect">
              <a:avLst/>
            </a:prstGeom>
            <a:noFill/>
          </p:spPr>
          <p:txBody>
            <a:bodyPr wrap="square" rtlCol="0">
              <a:spAutoFit/>
            </a:bodyPr>
            <a:lstStyle/>
            <a:p>
              <a:r>
                <a:rPr lang="en-US">
                  <a:solidFill>
                    <a:srgbClr val="00B0F0"/>
                  </a:solidFill>
                </a:rPr>
                <a:t>Z</a:t>
              </a:r>
            </a:p>
          </p:txBody>
        </p:sp>
        <p:sp>
          <p:nvSpPr>
            <p:cNvPr id="24" name="TextBox 23">
              <a:extLst>
                <a:ext uri="{FF2B5EF4-FFF2-40B4-BE49-F238E27FC236}">
                  <a16:creationId xmlns:a16="http://schemas.microsoft.com/office/drawing/2014/main" id="{98327315-799E-9D8A-3A4D-EA1E830C24B5}"/>
                </a:ext>
              </a:extLst>
            </p:cNvPr>
            <p:cNvSpPr txBox="1"/>
            <p:nvPr/>
          </p:nvSpPr>
          <p:spPr>
            <a:xfrm>
              <a:off x="931545" y="5127006"/>
              <a:ext cx="257175" cy="369332"/>
            </a:xfrm>
            <a:prstGeom prst="rect">
              <a:avLst/>
            </a:prstGeom>
            <a:noFill/>
          </p:spPr>
          <p:txBody>
            <a:bodyPr wrap="square">
              <a:spAutoFit/>
            </a:bodyPr>
            <a:lstStyle/>
            <a:p>
              <a:r>
                <a:rPr lang="en-US">
                  <a:solidFill>
                    <a:srgbClr val="00B0F0"/>
                  </a:solidFill>
                </a:rPr>
                <a:t>Y</a:t>
              </a:r>
            </a:p>
          </p:txBody>
        </p:sp>
      </p:grpSp>
      <p:pic>
        <p:nvPicPr>
          <p:cNvPr id="7" name="Picture 6">
            <a:extLst>
              <a:ext uri="{FF2B5EF4-FFF2-40B4-BE49-F238E27FC236}">
                <a16:creationId xmlns:a16="http://schemas.microsoft.com/office/drawing/2014/main" id="{C5BF9F94-C7BB-F3CE-AEDA-D981113FA918}"/>
              </a:ext>
            </a:extLst>
          </p:cNvPr>
          <p:cNvPicPr>
            <a:picLocks noChangeAspect="1"/>
          </p:cNvPicPr>
          <p:nvPr/>
        </p:nvPicPr>
        <p:blipFill>
          <a:blip r:embed="rId3"/>
          <a:stretch>
            <a:fillRect/>
          </a:stretch>
        </p:blipFill>
        <p:spPr>
          <a:xfrm>
            <a:off x="689202" y="1567542"/>
            <a:ext cx="5131254" cy="3864429"/>
          </a:xfrm>
          <a:prstGeom prst="rect">
            <a:avLst/>
          </a:prstGeom>
        </p:spPr>
      </p:pic>
    </p:spTree>
    <p:extLst>
      <p:ext uri="{BB962C8B-B14F-4D97-AF65-F5344CB8AC3E}">
        <p14:creationId xmlns:p14="http://schemas.microsoft.com/office/powerpoint/2010/main" val="41098041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314C31-B5AB-EC5A-76F4-4F0725642C6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B67346-FAAF-D5E8-F342-77650719078D}"/>
              </a:ext>
            </a:extLst>
          </p:cNvPr>
          <p:cNvSpPr>
            <a:spLocks noGrp="1"/>
          </p:cNvSpPr>
          <p:nvPr>
            <p:ph type="title"/>
          </p:nvPr>
        </p:nvSpPr>
        <p:spPr/>
        <p:txBody>
          <a:bodyPr/>
          <a:lstStyle/>
          <a:p>
            <a:r>
              <a:rPr lang="en-US"/>
              <a:t>Gantt Chart - Tasks (1/4)</a:t>
            </a:r>
          </a:p>
        </p:txBody>
      </p:sp>
      <p:sp>
        <p:nvSpPr>
          <p:cNvPr id="4" name="Slide Number Placeholder 3">
            <a:extLst>
              <a:ext uri="{FF2B5EF4-FFF2-40B4-BE49-F238E27FC236}">
                <a16:creationId xmlns:a16="http://schemas.microsoft.com/office/drawing/2014/main" id="{8ED6449E-3D3F-6AA2-6907-FCBDD0EF14D8}"/>
              </a:ext>
            </a:extLst>
          </p:cNvPr>
          <p:cNvSpPr>
            <a:spLocks noGrp="1"/>
          </p:cNvSpPr>
          <p:nvPr>
            <p:ph type="sldNum" sz="quarter" idx="12"/>
          </p:nvPr>
        </p:nvSpPr>
        <p:spPr/>
        <p:txBody>
          <a:bodyPr/>
          <a:lstStyle/>
          <a:p>
            <a:fld id="{629637A9-119A-49DA-BD12-AAC58B377D80}" type="slidenum">
              <a:rPr lang="en-US" smtClean="0"/>
              <a:pPr/>
              <a:t>75</a:t>
            </a:fld>
            <a:endParaRPr lang="en-US"/>
          </a:p>
        </p:txBody>
      </p:sp>
      <p:pic>
        <p:nvPicPr>
          <p:cNvPr id="6" name="Picture 5">
            <a:extLst>
              <a:ext uri="{FF2B5EF4-FFF2-40B4-BE49-F238E27FC236}">
                <a16:creationId xmlns:a16="http://schemas.microsoft.com/office/drawing/2014/main" id="{88144A18-A4ED-8CC9-0F24-98F5790E0F6B}"/>
              </a:ext>
            </a:extLst>
          </p:cNvPr>
          <p:cNvPicPr>
            <a:picLocks noChangeAspect="1"/>
          </p:cNvPicPr>
          <p:nvPr/>
        </p:nvPicPr>
        <p:blipFill>
          <a:blip r:embed="rId2"/>
          <a:stretch>
            <a:fillRect/>
          </a:stretch>
        </p:blipFill>
        <p:spPr>
          <a:xfrm>
            <a:off x="206943" y="1094003"/>
            <a:ext cx="11778114" cy="4948905"/>
          </a:xfrm>
          <a:prstGeom prst="rect">
            <a:avLst/>
          </a:prstGeom>
        </p:spPr>
      </p:pic>
    </p:spTree>
    <p:extLst>
      <p:ext uri="{BB962C8B-B14F-4D97-AF65-F5344CB8AC3E}">
        <p14:creationId xmlns:p14="http://schemas.microsoft.com/office/powerpoint/2010/main" val="3568142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332E302-DCDC-6A72-7CB4-D957A62DA99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7D7E70E-0346-6C46-5FDF-6AF2F1F991B2}"/>
              </a:ext>
            </a:extLst>
          </p:cNvPr>
          <p:cNvSpPr>
            <a:spLocks noGrp="1"/>
          </p:cNvSpPr>
          <p:nvPr>
            <p:ph type="title"/>
          </p:nvPr>
        </p:nvSpPr>
        <p:spPr/>
        <p:txBody>
          <a:bodyPr/>
          <a:lstStyle/>
          <a:p>
            <a:r>
              <a:rPr lang="en-US"/>
              <a:t>Gantt Chart - Tasks (2/4)</a:t>
            </a:r>
          </a:p>
        </p:txBody>
      </p:sp>
      <p:sp>
        <p:nvSpPr>
          <p:cNvPr id="4" name="Slide Number Placeholder 3">
            <a:extLst>
              <a:ext uri="{FF2B5EF4-FFF2-40B4-BE49-F238E27FC236}">
                <a16:creationId xmlns:a16="http://schemas.microsoft.com/office/drawing/2014/main" id="{455F435A-6E51-B4FE-C889-FEA539388A87}"/>
              </a:ext>
            </a:extLst>
          </p:cNvPr>
          <p:cNvSpPr>
            <a:spLocks noGrp="1"/>
          </p:cNvSpPr>
          <p:nvPr>
            <p:ph type="sldNum" sz="quarter" idx="12"/>
          </p:nvPr>
        </p:nvSpPr>
        <p:spPr/>
        <p:txBody>
          <a:bodyPr/>
          <a:lstStyle/>
          <a:p>
            <a:fld id="{629637A9-119A-49DA-BD12-AAC58B377D80}" type="slidenum">
              <a:rPr lang="en-US" smtClean="0"/>
              <a:pPr/>
              <a:t>76</a:t>
            </a:fld>
            <a:endParaRPr lang="en-US"/>
          </a:p>
        </p:txBody>
      </p:sp>
      <p:pic>
        <p:nvPicPr>
          <p:cNvPr id="6" name="Picture 5">
            <a:extLst>
              <a:ext uri="{FF2B5EF4-FFF2-40B4-BE49-F238E27FC236}">
                <a16:creationId xmlns:a16="http://schemas.microsoft.com/office/drawing/2014/main" id="{9F583E3A-487A-38E5-953B-A77BAC01AB37}"/>
              </a:ext>
            </a:extLst>
          </p:cNvPr>
          <p:cNvPicPr>
            <a:picLocks noChangeAspect="1"/>
          </p:cNvPicPr>
          <p:nvPr/>
        </p:nvPicPr>
        <p:blipFill>
          <a:blip r:embed="rId2"/>
          <a:stretch>
            <a:fillRect/>
          </a:stretch>
        </p:blipFill>
        <p:spPr>
          <a:xfrm>
            <a:off x="0" y="1424430"/>
            <a:ext cx="12192000" cy="4009140"/>
          </a:xfrm>
          <a:prstGeom prst="rect">
            <a:avLst/>
          </a:prstGeom>
        </p:spPr>
      </p:pic>
    </p:spTree>
    <p:extLst>
      <p:ext uri="{BB962C8B-B14F-4D97-AF65-F5344CB8AC3E}">
        <p14:creationId xmlns:p14="http://schemas.microsoft.com/office/powerpoint/2010/main" val="14974204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60E22AD-7E73-7C3E-1606-1A397A02744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A7A13D5-C83D-EAA2-3B4C-2F861745E42E}"/>
              </a:ext>
            </a:extLst>
          </p:cNvPr>
          <p:cNvSpPr>
            <a:spLocks noGrp="1"/>
          </p:cNvSpPr>
          <p:nvPr>
            <p:ph type="title"/>
          </p:nvPr>
        </p:nvSpPr>
        <p:spPr/>
        <p:txBody>
          <a:bodyPr/>
          <a:lstStyle/>
          <a:p>
            <a:r>
              <a:rPr lang="en-US"/>
              <a:t>Gantt Chart - Tasks (3/4)</a:t>
            </a:r>
          </a:p>
        </p:txBody>
      </p:sp>
      <p:sp>
        <p:nvSpPr>
          <p:cNvPr id="4" name="Slide Number Placeholder 3">
            <a:extLst>
              <a:ext uri="{FF2B5EF4-FFF2-40B4-BE49-F238E27FC236}">
                <a16:creationId xmlns:a16="http://schemas.microsoft.com/office/drawing/2014/main" id="{09CBDC32-757A-8145-D124-A0C48A3E5855}"/>
              </a:ext>
            </a:extLst>
          </p:cNvPr>
          <p:cNvSpPr>
            <a:spLocks noGrp="1"/>
          </p:cNvSpPr>
          <p:nvPr>
            <p:ph type="sldNum" sz="quarter" idx="12"/>
          </p:nvPr>
        </p:nvSpPr>
        <p:spPr/>
        <p:txBody>
          <a:bodyPr/>
          <a:lstStyle/>
          <a:p>
            <a:fld id="{629637A9-119A-49DA-BD12-AAC58B377D80}" type="slidenum">
              <a:rPr lang="en-US" smtClean="0"/>
              <a:pPr/>
              <a:t>77</a:t>
            </a:fld>
            <a:endParaRPr lang="en-US"/>
          </a:p>
        </p:txBody>
      </p:sp>
      <p:pic>
        <p:nvPicPr>
          <p:cNvPr id="6" name="Picture 5">
            <a:extLst>
              <a:ext uri="{FF2B5EF4-FFF2-40B4-BE49-F238E27FC236}">
                <a16:creationId xmlns:a16="http://schemas.microsoft.com/office/drawing/2014/main" id="{885DF647-FA16-87BB-5218-25BE9ADCC1CA}"/>
              </a:ext>
            </a:extLst>
          </p:cNvPr>
          <p:cNvPicPr>
            <a:picLocks noChangeAspect="1"/>
          </p:cNvPicPr>
          <p:nvPr/>
        </p:nvPicPr>
        <p:blipFill>
          <a:blip r:embed="rId2"/>
          <a:stretch>
            <a:fillRect/>
          </a:stretch>
        </p:blipFill>
        <p:spPr>
          <a:xfrm>
            <a:off x="0" y="1239747"/>
            <a:ext cx="12192000" cy="4378505"/>
          </a:xfrm>
          <a:prstGeom prst="rect">
            <a:avLst/>
          </a:prstGeom>
        </p:spPr>
      </p:pic>
    </p:spTree>
    <p:extLst>
      <p:ext uri="{BB962C8B-B14F-4D97-AF65-F5344CB8AC3E}">
        <p14:creationId xmlns:p14="http://schemas.microsoft.com/office/powerpoint/2010/main" val="4115384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E768-BE98-3C17-F03D-B1BE6D1CACE2}"/>
              </a:ext>
            </a:extLst>
          </p:cNvPr>
          <p:cNvSpPr>
            <a:spLocks noGrp="1"/>
          </p:cNvSpPr>
          <p:nvPr>
            <p:ph type="title"/>
          </p:nvPr>
        </p:nvSpPr>
        <p:spPr/>
        <p:txBody>
          <a:bodyPr/>
          <a:lstStyle/>
          <a:p>
            <a:r>
              <a:rPr lang="en-US"/>
              <a:t>Gantt Chart - Tasks (4/4)</a:t>
            </a:r>
          </a:p>
        </p:txBody>
      </p:sp>
      <p:pic>
        <p:nvPicPr>
          <p:cNvPr id="8" name="Content Placeholder 7">
            <a:extLst>
              <a:ext uri="{FF2B5EF4-FFF2-40B4-BE49-F238E27FC236}">
                <a16:creationId xmlns:a16="http://schemas.microsoft.com/office/drawing/2014/main" id="{6C1E80D7-3364-98CB-8DDB-7BFA15DEEE39}"/>
              </a:ext>
            </a:extLst>
          </p:cNvPr>
          <p:cNvPicPr>
            <a:picLocks noGrp="1" noChangeAspect="1"/>
          </p:cNvPicPr>
          <p:nvPr>
            <p:ph idx="1"/>
          </p:nvPr>
        </p:nvPicPr>
        <p:blipFill>
          <a:blip r:embed="rId2"/>
          <a:stretch>
            <a:fillRect/>
          </a:stretch>
        </p:blipFill>
        <p:spPr>
          <a:xfrm>
            <a:off x="69230" y="1552575"/>
            <a:ext cx="12122770" cy="4232209"/>
          </a:xfrm>
        </p:spPr>
      </p:pic>
      <p:sp>
        <p:nvSpPr>
          <p:cNvPr id="4" name="Slide Number Placeholder 3">
            <a:extLst>
              <a:ext uri="{FF2B5EF4-FFF2-40B4-BE49-F238E27FC236}">
                <a16:creationId xmlns:a16="http://schemas.microsoft.com/office/drawing/2014/main" id="{6C2D77B0-A3B2-02AF-3629-4015AAF315FC}"/>
              </a:ext>
            </a:extLst>
          </p:cNvPr>
          <p:cNvSpPr>
            <a:spLocks noGrp="1"/>
          </p:cNvSpPr>
          <p:nvPr>
            <p:ph type="sldNum" sz="quarter" idx="12"/>
          </p:nvPr>
        </p:nvSpPr>
        <p:spPr/>
        <p:txBody>
          <a:bodyPr/>
          <a:lstStyle/>
          <a:p>
            <a:fld id="{629637A9-119A-49DA-BD12-AAC58B377D80}" type="slidenum">
              <a:rPr lang="en-US" smtClean="0"/>
              <a:pPr/>
              <a:t>78</a:t>
            </a:fld>
            <a:endParaRPr lang="en-US"/>
          </a:p>
        </p:txBody>
      </p:sp>
    </p:spTree>
    <p:extLst>
      <p:ext uri="{BB962C8B-B14F-4D97-AF65-F5344CB8AC3E}">
        <p14:creationId xmlns:p14="http://schemas.microsoft.com/office/powerpoint/2010/main" val="2258473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B462-7727-D8B1-5FAE-EE775AAF3398}"/>
              </a:ext>
            </a:extLst>
          </p:cNvPr>
          <p:cNvSpPr>
            <a:spLocks noGrp="1"/>
          </p:cNvSpPr>
          <p:nvPr>
            <p:ph type="title"/>
          </p:nvPr>
        </p:nvSpPr>
        <p:spPr>
          <a:xfrm>
            <a:off x="1151358" y="130689"/>
            <a:ext cx="10058400" cy="876226"/>
          </a:xfrm>
        </p:spPr>
        <p:txBody>
          <a:bodyPr>
            <a:normAutofit/>
          </a:bodyPr>
          <a:lstStyle/>
          <a:p>
            <a:r>
              <a:rPr lang="en-US" sz="4800">
                <a:latin typeface="Times New Roman" panose="02020603050405020304" pitchFamily="18" charset="0"/>
                <a:ea typeface="Calibri" panose="020F0502020204030204"/>
                <a:cs typeface="Times New Roman" panose="02020603050405020304" pitchFamily="18" charset="0"/>
              </a:rPr>
              <a:t>Benefits of a Crew </a:t>
            </a:r>
            <a:r>
              <a:rPr lang="en-US">
                <a:ea typeface="Calibri" panose="020F0502020204030204"/>
              </a:rPr>
              <a:t>O</a:t>
            </a:r>
            <a:r>
              <a:rPr lang="en-US" sz="4800">
                <a:latin typeface="Times New Roman" panose="02020603050405020304" pitchFamily="18" charset="0"/>
                <a:ea typeface="Calibri" panose="020F0502020204030204"/>
                <a:cs typeface="Times New Roman" panose="02020603050405020304" pitchFamily="18" charset="0"/>
              </a:rPr>
              <a:t>rbiting Venus</a:t>
            </a:r>
            <a:endParaRPr lang="en-US">
              <a:latin typeface="Times New Roman"/>
              <a:cs typeface="Times New Roman"/>
            </a:endParaRPr>
          </a:p>
        </p:txBody>
      </p:sp>
      <p:sp>
        <p:nvSpPr>
          <p:cNvPr id="4" name="Slide Number Placeholder 3">
            <a:extLst>
              <a:ext uri="{FF2B5EF4-FFF2-40B4-BE49-F238E27FC236}">
                <a16:creationId xmlns:a16="http://schemas.microsoft.com/office/drawing/2014/main" id="{602E2013-7305-404C-B625-75DE40E51CD7}"/>
              </a:ext>
            </a:extLst>
          </p:cNvPr>
          <p:cNvSpPr>
            <a:spLocks noGrp="1"/>
          </p:cNvSpPr>
          <p:nvPr>
            <p:ph type="sldNum" sz="quarter" idx="12"/>
          </p:nvPr>
        </p:nvSpPr>
        <p:spPr/>
        <p:txBody>
          <a:bodyPr/>
          <a:lstStyle/>
          <a:p>
            <a:fld id="{629637A9-119A-49DA-BD12-AAC58B377D80}" type="slidenum">
              <a:rPr lang="en-US" smtClean="0"/>
              <a:pPr/>
              <a:t>8</a:t>
            </a:fld>
            <a:endParaRPr lang="en-US"/>
          </a:p>
        </p:txBody>
      </p:sp>
      <p:pic>
        <p:nvPicPr>
          <p:cNvPr id="5" name="Content Placeholder 4" descr="ESA - Propulsion">
            <a:extLst>
              <a:ext uri="{FF2B5EF4-FFF2-40B4-BE49-F238E27FC236}">
                <a16:creationId xmlns:a16="http://schemas.microsoft.com/office/drawing/2014/main" id="{23709620-821D-4D68-A9FF-3C9F2BBCCA62}"/>
              </a:ext>
            </a:extLst>
          </p:cNvPr>
          <p:cNvPicPr>
            <a:picLocks noGrp="1" noChangeAspect="1"/>
          </p:cNvPicPr>
          <p:nvPr>
            <p:ph idx="1"/>
          </p:nvPr>
        </p:nvPicPr>
        <p:blipFill>
          <a:blip r:embed="rId2"/>
          <a:stretch>
            <a:fillRect/>
          </a:stretch>
        </p:blipFill>
        <p:spPr>
          <a:xfrm>
            <a:off x="7075345" y="2827190"/>
            <a:ext cx="5572772" cy="3126747"/>
          </a:xfrm>
        </p:spPr>
      </p:pic>
      <p:sp>
        <p:nvSpPr>
          <p:cNvPr id="8" name="TextBox 7">
            <a:extLst>
              <a:ext uri="{FF2B5EF4-FFF2-40B4-BE49-F238E27FC236}">
                <a16:creationId xmlns:a16="http://schemas.microsoft.com/office/drawing/2014/main" id="{88037D47-F671-6DFF-7BCE-18F6B8CB54D3}"/>
              </a:ext>
            </a:extLst>
          </p:cNvPr>
          <p:cNvSpPr txBox="1"/>
          <p:nvPr/>
        </p:nvSpPr>
        <p:spPr>
          <a:xfrm>
            <a:off x="3553900" y="1543305"/>
            <a:ext cx="5253316"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latin typeface="Times New Roman"/>
                <a:cs typeface="Times New Roman"/>
              </a:rPr>
              <a:t>Human Interactions with the Payload</a:t>
            </a:r>
            <a:endParaRPr lang="en-US" sz="2400" b="1" u="sng">
              <a:latin typeface="Times New Roman"/>
              <a:ea typeface="Calibri" panose="020F0502020204030204"/>
              <a:cs typeface="Times New Roman"/>
            </a:endParaRPr>
          </a:p>
          <a:p>
            <a:pPr marL="741363" lvl="1" indent="-284163">
              <a:buFont typeface="Arial" panose="020B0604020202020204" pitchFamily="34" charset="0"/>
              <a:buChar char="•"/>
            </a:pPr>
            <a:r>
              <a:rPr lang="en-US" sz="2000">
                <a:latin typeface="Times New Roman" panose="02020603050405020304" pitchFamily="18" charset="0"/>
                <a:ea typeface="Calibri" panose="020F0502020204030204"/>
                <a:cs typeface="Times New Roman" panose="02020603050405020304" pitchFamily="18" charset="0"/>
              </a:rPr>
              <a:t>Direct spacecraft communications</a:t>
            </a:r>
          </a:p>
          <a:p>
            <a:pPr marL="742950" lvl="1" indent="-285750">
              <a:buFont typeface="Arial" panose="020B0604020202020204" pitchFamily="34" charset="0"/>
              <a:buChar char="•"/>
            </a:pPr>
            <a:r>
              <a:rPr lang="en-US" sz="2000">
                <a:latin typeface="Times New Roman" panose="02020603050405020304" pitchFamily="18" charset="0"/>
                <a:ea typeface="Calibri" panose="020F0502020204030204"/>
                <a:cs typeface="Times New Roman" panose="02020603050405020304" pitchFamily="18" charset="0"/>
              </a:rPr>
              <a:t>Initiate entry, descent, &amp; landing (EDL)</a:t>
            </a:r>
          </a:p>
          <a:p>
            <a:pPr marL="742950" lvl="1" indent="-285750">
              <a:buFont typeface="Arial" panose="020B0604020202020204" pitchFamily="34" charset="0"/>
              <a:buChar char="•"/>
            </a:pPr>
            <a:r>
              <a:rPr lang="en-US" sz="2000">
                <a:latin typeface="Times New Roman" panose="02020603050405020304" pitchFamily="18" charset="0"/>
                <a:ea typeface="Calibri" panose="020F0502020204030204"/>
                <a:cs typeface="Times New Roman" panose="02020603050405020304" pitchFamily="18" charset="0"/>
              </a:rPr>
              <a:t>Adjust spacecraft altitude</a:t>
            </a:r>
          </a:p>
          <a:p>
            <a:pPr marL="742950" lvl="1" indent="-285750">
              <a:buFont typeface="Arial" panose="020B0604020202020204" pitchFamily="34" charset="0"/>
              <a:buChar char="•"/>
            </a:pPr>
            <a:r>
              <a:rPr lang="en-US" sz="2000">
                <a:latin typeface="Times New Roman" panose="02020603050405020304" pitchFamily="18" charset="0"/>
                <a:ea typeface="Calibri" panose="020F0502020204030204"/>
                <a:cs typeface="Times New Roman" panose="02020603050405020304" pitchFamily="18" charset="0"/>
              </a:rPr>
              <a:t>Control instruments (on/off)</a:t>
            </a:r>
          </a:p>
          <a:p>
            <a:pPr marL="742950" lvl="1" indent="-285750">
              <a:buFont typeface="Arial" panose="020B0604020202020204" pitchFamily="34" charset="0"/>
              <a:buChar char="•"/>
            </a:pPr>
            <a:r>
              <a:rPr lang="en-US" sz="2000">
                <a:latin typeface="Times New Roman" panose="02020603050405020304" pitchFamily="18" charset="0"/>
                <a:ea typeface="Calibri" panose="020F0502020204030204"/>
                <a:cs typeface="Times New Roman" panose="02020603050405020304" pitchFamily="18" charset="0"/>
              </a:rPr>
              <a:t>Analyze telemetry data in real time </a:t>
            </a:r>
          </a:p>
          <a:p>
            <a:pPr marL="742950" lvl="1" indent="-285750">
              <a:buFont typeface="Arial" panose="020B0604020202020204" pitchFamily="34" charset="0"/>
              <a:buChar char="•"/>
            </a:pPr>
            <a:r>
              <a:rPr lang="en-US" sz="2000">
                <a:latin typeface="Times New Roman" panose="02020603050405020304" pitchFamily="18" charset="0"/>
                <a:ea typeface="Calibri" panose="020F0502020204030204"/>
                <a:cs typeface="Times New Roman" panose="02020603050405020304" pitchFamily="18" charset="0"/>
              </a:rPr>
              <a:t>Select high return science areas</a:t>
            </a:r>
          </a:p>
          <a:p>
            <a:pPr marL="742950" lvl="1" indent="-285750">
              <a:buFont typeface="Arial" panose="020B0604020202020204" pitchFamily="34" charset="0"/>
              <a:buChar char="•"/>
            </a:pPr>
            <a:r>
              <a:rPr lang="en-US" sz="2000">
                <a:latin typeface="Times New Roman" panose="02020603050405020304" pitchFamily="18" charset="0"/>
                <a:ea typeface="Calibri" panose="020F0502020204030204"/>
                <a:cs typeface="Times New Roman" panose="02020603050405020304" pitchFamily="18" charset="0"/>
              </a:rPr>
              <a:t>Monitor health of spacecraft</a:t>
            </a:r>
          </a:p>
          <a:p>
            <a:pPr marL="742950" lvl="1" indent="-285750">
              <a:buFont typeface="Arial" panose="020B0604020202020204" pitchFamily="34" charset="0"/>
              <a:buChar char="•"/>
            </a:pPr>
            <a:endParaRPr lang="en-US">
              <a:latin typeface="Times New Roman" panose="02020603050405020304" pitchFamily="18" charset="0"/>
              <a:ea typeface="Calibri" panose="020F0502020204030204"/>
              <a:cs typeface="Times New Roman" panose="02020603050405020304" pitchFamily="18" charset="0"/>
            </a:endParaRPr>
          </a:p>
          <a:p>
            <a:pPr marL="742950" lvl="1" indent="-285750">
              <a:buFont typeface="Courier New"/>
              <a:buChar char="o"/>
            </a:pPr>
            <a:endParaRPr lang="en-US">
              <a:latin typeface="Times New Roman" panose="02020603050405020304" pitchFamily="18" charset="0"/>
              <a:ea typeface="Calibri" panose="020F0502020204030204"/>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6438628C-284B-252A-1A02-44DB5CF88580}"/>
              </a:ext>
            </a:extLst>
          </p:cNvPr>
          <p:cNvCxnSpPr/>
          <p:nvPr/>
        </p:nvCxnSpPr>
        <p:spPr>
          <a:xfrm flipV="1">
            <a:off x="3050470" y="4779351"/>
            <a:ext cx="5380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BF114A0-494F-A817-CBB7-EAB79A557CE3}"/>
              </a:ext>
            </a:extLst>
          </p:cNvPr>
          <p:cNvCxnSpPr>
            <a:cxnSpLocks/>
          </p:cNvCxnSpPr>
          <p:nvPr/>
        </p:nvCxnSpPr>
        <p:spPr>
          <a:xfrm flipH="1" flipV="1">
            <a:off x="3050468" y="4451104"/>
            <a:ext cx="5380892" cy="23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3">
            <a:extLst>
              <a:ext uri="{FF2B5EF4-FFF2-40B4-BE49-F238E27FC236}">
                <a16:creationId xmlns:a16="http://schemas.microsoft.com/office/drawing/2014/main" id="{17024494-9F39-493B-432C-B68C260208B4}"/>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JD Morrissey</a:t>
            </a:r>
          </a:p>
        </p:txBody>
      </p:sp>
      <p:pic>
        <p:nvPicPr>
          <p:cNvPr id="13" name="Picture 12" descr="A yellow hot air balloon with a white ball&#10;&#10;Description automatically generated">
            <a:extLst>
              <a:ext uri="{FF2B5EF4-FFF2-40B4-BE49-F238E27FC236}">
                <a16:creationId xmlns:a16="http://schemas.microsoft.com/office/drawing/2014/main" id="{5B12EF70-E77B-2B35-7333-454DCA7C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288" y="1006915"/>
            <a:ext cx="5926975" cy="5047047"/>
          </a:xfrm>
          <a:prstGeom prst="rect">
            <a:avLst/>
          </a:prstGeom>
        </p:spPr>
      </p:pic>
    </p:spTree>
    <p:extLst>
      <p:ext uri="{BB962C8B-B14F-4D97-AF65-F5344CB8AC3E}">
        <p14:creationId xmlns:p14="http://schemas.microsoft.com/office/powerpoint/2010/main" val="3884053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080" name="Rectangle 1079">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81" name="Rectangle 1080">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82" name="Straight Connector 1081">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most spectacular images of Venus ever captured | Mashable">
            <a:extLst>
              <a:ext uri="{FF2B5EF4-FFF2-40B4-BE49-F238E27FC236}">
                <a16:creationId xmlns:a16="http://schemas.microsoft.com/office/drawing/2014/main" id="{4DC1B0F8-CBBB-583A-506F-2D271E70711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DB2A68-E626-9FA3-740F-09C8DB28B71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a:solidFill>
                  <a:srgbClr val="FFFFFF"/>
                </a:solidFill>
                <a:latin typeface="+mj-lt"/>
                <a:cs typeface="+mj-cs"/>
              </a:rPr>
              <a:t>Architecture &amp; Schedule</a:t>
            </a:r>
          </a:p>
        </p:txBody>
      </p:sp>
      <p:cxnSp>
        <p:nvCxnSpPr>
          <p:cNvPr id="1083" name="Straight Connector 1082">
            <a:extLst>
              <a:ext uri="{FF2B5EF4-FFF2-40B4-BE49-F238E27FC236}">
                <a16:creationId xmlns:a16="http://schemas.microsoft.com/office/drawing/2014/main" id="{ED26D631-71B1-41FC-8183-9A37F884E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084" name="Rectangle 1083">
            <a:extLst>
              <a:ext uri="{FF2B5EF4-FFF2-40B4-BE49-F238E27FC236}">
                <a16:creationId xmlns:a16="http://schemas.microsoft.com/office/drawing/2014/main" id="{B0DD4D4C-0A16-4FBA-9931-1F0FCE92E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85" name="Rectangle 1084">
            <a:extLst>
              <a:ext uri="{FF2B5EF4-FFF2-40B4-BE49-F238E27FC236}">
                <a16:creationId xmlns:a16="http://schemas.microsoft.com/office/drawing/2014/main" id="{10E8F221-2C17-451E-A781-791A48BDA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454F0AF8-AD2A-D48A-A4AF-AFCE98BCC09B}"/>
              </a:ext>
            </a:extLst>
          </p:cNvPr>
          <p:cNvSpPr>
            <a:spLocks noGrp="1"/>
          </p:cNvSpPr>
          <p:nvPr>
            <p:ph type="sldNum" sz="quarter" idx="12"/>
          </p:nvPr>
        </p:nvSpPr>
        <p:spPr>
          <a:xfrm>
            <a:off x="9900458" y="6459785"/>
            <a:ext cx="1312025" cy="365125"/>
          </a:xfrm>
        </p:spPr>
        <p:txBody>
          <a:bodyPr vert="horz" lIns="91440" tIns="45720" rIns="91440" bIns="45720" rtlCol="0" anchor="ctr">
            <a:noAutofit/>
          </a:bodyPr>
          <a:lstStyle/>
          <a:p>
            <a:pPr>
              <a:spcAft>
                <a:spcPts val="600"/>
              </a:spcAft>
            </a:pPr>
            <a:fld id="{4FAB73BC-B049-4115-A692-8D63A059BFB8}" type="slidenum">
              <a:rPr lang="en-US" b="1" smtClean="0"/>
              <a:pPr>
                <a:spcAft>
                  <a:spcPts val="600"/>
                </a:spcAft>
              </a:pPr>
              <a:t>9</a:t>
            </a:fld>
            <a:endParaRPr lang="en-US" b="1"/>
          </a:p>
        </p:txBody>
      </p:sp>
      <p:sp>
        <p:nvSpPr>
          <p:cNvPr id="3" name="Slide Number Placeholder 3">
            <a:extLst>
              <a:ext uri="{FF2B5EF4-FFF2-40B4-BE49-F238E27FC236}">
                <a16:creationId xmlns:a16="http://schemas.microsoft.com/office/drawing/2014/main" id="{006307A3-D281-79C3-C619-C71EA3291A21}"/>
              </a:ext>
            </a:extLst>
          </p:cNvPr>
          <p:cNvSpPr txBox="1">
            <a:spLocks/>
          </p:cNvSpPr>
          <p:nvPr/>
        </p:nvSpPr>
        <p:spPr>
          <a:xfrm>
            <a:off x="4927600" y="6446830"/>
            <a:ext cx="2336799"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b="1"/>
              <a:t>JD Morrissey</a:t>
            </a:r>
          </a:p>
        </p:txBody>
      </p:sp>
    </p:spTree>
    <p:extLst>
      <p:ext uri="{BB962C8B-B14F-4D97-AF65-F5344CB8AC3E}">
        <p14:creationId xmlns:p14="http://schemas.microsoft.com/office/powerpoint/2010/main" val="31800111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691AB27ABCE0488AEA7D5CB3910508" ma:contentTypeVersion="18" ma:contentTypeDescription="Create a new document." ma:contentTypeScope="" ma:versionID="203badee61b1238c7da628ec1ce7f115">
  <xsd:schema xmlns:xsd="http://www.w3.org/2001/XMLSchema" xmlns:xs="http://www.w3.org/2001/XMLSchema" xmlns:p="http://schemas.microsoft.com/office/2006/metadata/properties" xmlns:ns3="e6f50f42-380b-4b99-978f-2c2ddd4af9e8" xmlns:ns4="cb1b78b4-048a-4a08-8765-dc3a5c9e32bb" targetNamespace="http://schemas.microsoft.com/office/2006/metadata/properties" ma:root="true" ma:fieldsID="bdff5a98b7aea2013cc7141451d3275a" ns3:_="" ns4:_="">
    <xsd:import namespace="e6f50f42-380b-4b99-978f-2c2ddd4af9e8"/>
    <xsd:import namespace="cb1b78b4-048a-4a08-8765-dc3a5c9e32b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50f42-380b-4b99-978f-2c2ddd4af9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b1b78b4-048a-4a08-8765-dc3a5c9e32b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6f50f42-380b-4b99-978f-2c2ddd4af9e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E461F3-A269-4766-A786-804F62A335D0}">
  <ds:schemaRefs>
    <ds:schemaRef ds:uri="cb1b78b4-048a-4a08-8765-dc3a5c9e32bb"/>
    <ds:schemaRef ds:uri="e6f50f42-380b-4b99-978f-2c2ddd4af9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DD7F1145-3166-4E41-BEFC-AE28F2ADB5F9}">
  <ds:schemaRefs>
    <ds:schemaRef ds:uri="cb1b78b4-048a-4a08-8765-dc3a5c9e32bb"/>
    <ds:schemaRef ds:uri="e6f50f42-380b-4b99-978f-2c2ddd4af9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C29BBBE-FF02-4B55-A394-528BC8BFB2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7046</Words>
  <Application>Microsoft Office PowerPoint</Application>
  <PresentationFormat>Widescreen</PresentationFormat>
  <Paragraphs>1645</Paragraphs>
  <Slides>78</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Söhne</vt:lpstr>
      <vt:lpstr>Arial</vt:lpstr>
      <vt:lpstr>Calibri</vt:lpstr>
      <vt:lpstr>Calibri Light</vt:lpstr>
      <vt:lpstr>Cambria Math</vt:lpstr>
      <vt:lpstr>Courier New</vt:lpstr>
      <vt:lpstr>Times New Roman</vt:lpstr>
      <vt:lpstr>Retrospect</vt:lpstr>
      <vt:lpstr>System Design Review Mission Exploration and Research of Venus (MERV)</vt:lpstr>
      <vt:lpstr>PowerPoint Presentation</vt:lpstr>
      <vt:lpstr>Introduction</vt:lpstr>
      <vt:lpstr>Design Overview</vt:lpstr>
      <vt:lpstr>Mission Overview</vt:lpstr>
      <vt:lpstr>Current Architecture</vt:lpstr>
      <vt:lpstr>Instruments &amp; Purpose</vt:lpstr>
      <vt:lpstr>Benefits of a Crew Orbiting Venus</vt:lpstr>
      <vt:lpstr>Architecture &amp; Schedule</vt:lpstr>
      <vt:lpstr>Spacecraft Work Breakdown Structure</vt:lpstr>
      <vt:lpstr>Mission Life Timeline</vt:lpstr>
      <vt:lpstr>Architecture Trade Study</vt:lpstr>
      <vt:lpstr>Architecture #3</vt:lpstr>
      <vt:lpstr>Design Exploded-View and Call-outs</vt:lpstr>
      <vt:lpstr>CONOPS  (Concept-of-Operations)</vt:lpstr>
      <vt:lpstr>Launch Vehicle: Vulcan VC6</vt:lpstr>
      <vt:lpstr>Planetary Protection and Atmosphere</vt:lpstr>
      <vt:lpstr>ConOps Diagram (Spacecraft)</vt:lpstr>
      <vt:lpstr>Porkchop Plots (Spacecraft)</vt:lpstr>
      <vt:lpstr>Porkchop Plots (Crew Module)</vt:lpstr>
      <vt:lpstr>EDL Comms Diagram</vt:lpstr>
      <vt:lpstr>PowerPoint Presentation</vt:lpstr>
      <vt:lpstr>EDL – Entry Phase</vt:lpstr>
      <vt:lpstr>EDL – Descent Phase</vt:lpstr>
      <vt:lpstr>DITL (1/2)</vt:lpstr>
      <vt:lpstr>DITL (2/2)</vt:lpstr>
      <vt:lpstr>EDL – Landing Phase</vt:lpstr>
      <vt:lpstr>Mission Profile</vt:lpstr>
      <vt:lpstr>Parachute Properties</vt:lpstr>
      <vt:lpstr>Balloon Characteristics</vt:lpstr>
      <vt:lpstr>Balloon Material</vt:lpstr>
      <vt:lpstr>Balloon Deployment RipStitches</vt:lpstr>
      <vt:lpstr>Initial Outer Balloon Inflation</vt:lpstr>
      <vt:lpstr>Inner Balloon Inflation for Level Flight</vt:lpstr>
      <vt:lpstr>Altitude Control during mission</vt:lpstr>
      <vt:lpstr>Access Report/ Link Budget</vt:lpstr>
      <vt:lpstr>Trade Studies</vt:lpstr>
      <vt:lpstr>Gas Trade FOM</vt:lpstr>
      <vt:lpstr>Gas Trade Matrix Architectures </vt:lpstr>
      <vt:lpstr>Gas Trade Matrix (1/2) </vt:lpstr>
      <vt:lpstr>Gas Trade Matrix (2/2) </vt:lpstr>
      <vt:lpstr>Parachute Trade Matrix FOM</vt:lpstr>
      <vt:lpstr>Parachute Material Architectures</vt:lpstr>
      <vt:lpstr>Parachute Material Trade Matrix (1/2) </vt:lpstr>
      <vt:lpstr>Parachute Material Trade Matrix (2/2) </vt:lpstr>
      <vt:lpstr>Finite Element Analysis – Aeroshell</vt:lpstr>
      <vt:lpstr>Mass &amp; Power</vt:lpstr>
      <vt:lpstr>Aeroshell with Payload Mass Statement (1/2)</vt:lpstr>
      <vt:lpstr>Aeroshell with Payload Mass Statement (2/2)</vt:lpstr>
      <vt:lpstr>Balloon System Mass Statement (1/2)</vt:lpstr>
      <vt:lpstr>Balloon System Mass Statement (2/2)</vt:lpstr>
      <vt:lpstr>Aeroshell Power Statement </vt:lpstr>
      <vt:lpstr>Gondola Power Statement </vt:lpstr>
      <vt:lpstr>Cost Statement</vt:lpstr>
      <vt:lpstr>Compliance Matrix (1/3)</vt:lpstr>
      <vt:lpstr>Compliance Matrix (2/3)</vt:lpstr>
      <vt:lpstr>Compliance Matrix (3/3)</vt:lpstr>
      <vt:lpstr>Conclusion</vt:lpstr>
      <vt:lpstr>Reference Slide</vt:lpstr>
      <vt:lpstr>Reference Slide</vt:lpstr>
      <vt:lpstr>Reference Slide</vt:lpstr>
      <vt:lpstr>PowerPoint Presentation</vt:lpstr>
      <vt:lpstr>Back-up Slides</vt:lpstr>
      <vt:lpstr>MERV GitHub</vt:lpstr>
      <vt:lpstr>ACS</vt:lpstr>
      <vt:lpstr>Characteristics of the Flight (1/2)</vt:lpstr>
      <vt:lpstr>Characteristics of the Flight (2/2)</vt:lpstr>
      <vt:lpstr>*ConOps Diagram (Crew Module)</vt:lpstr>
      <vt:lpstr>Finite Element Analysis of Aeroshell - Static</vt:lpstr>
      <vt:lpstr>Finite Element Analysis of Aeroshell</vt:lpstr>
      <vt:lpstr>Scientific Instruments CAD (1/4)</vt:lpstr>
      <vt:lpstr>Scientific Instruments CAD (2/4)</vt:lpstr>
      <vt:lpstr>Scientific Instruments CAD (3/4)</vt:lpstr>
      <vt:lpstr>Scientific Instruments CAD (4/4)</vt:lpstr>
      <vt:lpstr>Gantt Chart - Tasks (1/4)</vt:lpstr>
      <vt:lpstr>Gantt Chart - Tasks (2/4)</vt:lpstr>
      <vt:lpstr>Gantt Chart - Tasks (3/4)</vt:lpstr>
      <vt:lpstr>Gantt Chart - Tasks (4/4)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School Overview</dc:title>
  <dc:creator>Michael D. Quach</dc:creator>
  <cp:lastModifiedBy>Michael D. Quach</cp:lastModifiedBy>
  <cp:revision>3</cp:revision>
  <cp:lastPrinted>2024-03-27T21:46:45Z</cp:lastPrinted>
  <dcterms:created xsi:type="dcterms:W3CDTF">2023-09-07T17:48:23Z</dcterms:created>
  <dcterms:modified xsi:type="dcterms:W3CDTF">2024-03-28T04:25:24Z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0x01010019691AB27ABCE0488AEA7D5CB3910508</vt:lpwstr>
  </property>
</Properties>
</file>